
<file path=[Content_Types].xml><?xml version="1.0" encoding="utf-8"?>
<Types xmlns="http://schemas.openxmlformats.org/package/2006/content-types">
  <Default Extension="png" ContentType="image/png"/>
  <Default Extension="svg" ContentType="image/svg+xml"/>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fntdata" ContentType="application/x-fontdata"/>
  <Default Extension="wdp" ContentType="image/vnd.ms-photo"/>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4229" r:id="rId4"/>
    <p:sldMasterId id="2147484444" r:id="rId5"/>
  </p:sldMasterIdLst>
  <p:notesMasterIdLst>
    <p:notesMasterId r:id="rId58"/>
  </p:notesMasterIdLst>
  <p:handoutMasterIdLst>
    <p:handoutMasterId r:id="rId59"/>
  </p:handoutMasterIdLst>
  <p:sldIdLst>
    <p:sldId id="1368" r:id="rId6"/>
    <p:sldId id="1369" r:id="rId7"/>
    <p:sldId id="1379" r:id="rId8"/>
    <p:sldId id="1420" r:id="rId9"/>
    <p:sldId id="1549" r:id="rId10"/>
    <p:sldId id="1398" r:id="rId11"/>
    <p:sldId id="1577" r:id="rId12"/>
    <p:sldId id="1551" r:id="rId13"/>
    <p:sldId id="1552" r:id="rId14"/>
    <p:sldId id="1561" r:id="rId15"/>
    <p:sldId id="1580" r:id="rId16"/>
    <p:sldId id="1558" r:id="rId17"/>
    <p:sldId id="1562" r:id="rId18"/>
    <p:sldId id="1578" r:id="rId19"/>
    <p:sldId id="1563" r:id="rId20"/>
    <p:sldId id="1564" r:id="rId21"/>
    <p:sldId id="1576" r:id="rId22"/>
    <p:sldId id="1581" r:id="rId23"/>
    <p:sldId id="1565" r:id="rId24"/>
    <p:sldId id="1554" r:id="rId25"/>
    <p:sldId id="1566" r:id="rId26"/>
    <p:sldId id="1567" r:id="rId27"/>
    <p:sldId id="1570" r:id="rId28"/>
    <p:sldId id="1568" r:id="rId29"/>
    <p:sldId id="1571" r:id="rId30"/>
    <p:sldId id="1573" r:id="rId31"/>
    <p:sldId id="1583" r:id="rId32"/>
    <p:sldId id="264" r:id="rId33"/>
    <p:sldId id="1559" r:id="rId34"/>
    <p:sldId id="260" r:id="rId35"/>
    <p:sldId id="266" r:id="rId36"/>
    <p:sldId id="267" r:id="rId37"/>
    <p:sldId id="1574" r:id="rId38"/>
    <p:sldId id="1555" r:id="rId39"/>
    <p:sldId id="269" r:id="rId40"/>
    <p:sldId id="270" r:id="rId41"/>
    <p:sldId id="1582" r:id="rId42"/>
    <p:sldId id="1575" r:id="rId43"/>
    <p:sldId id="261" r:id="rId44"/>
    <p:sldId id="1560" r:id="rId45"/>
    <p:sldId id="272" r:id="rId46"/>
    <p:sldId id="271" r:id="rId47"/>
    <p:sldId id="262" r:id="rId48"/>
    <p:sldId id="1579" r:id="rId49"/>
    <p:sldId id="268" r:id="rId50"/>
    <p:sldId id="393" r:id="rId51"/>
    <p:sldId id="1430" r:id="rId52"/>
    <p:sldId id="1540" r:id="rId53"/>
    <p:sldId id="1499" r:id="rId54"/>
    <p:sldId id="1476" r:id="rId55"/>
    <p:sldId id="1432" r:id="rId56"/>
    <p:sldId id="1548" r:id="rId57"/>
  </p:sldIdLst>
  <p:sldSz cx="14630400" cy="8229600"/>
  <p:notesSz cx="6858000" cy="9144000"/>
  <p:embeddedFontLst>
    <p:embeddedFont>
      <p:font typeface="Amazon Ember" panose="020B0603020204020204" pitchFamily="34" charset="0"/>
      <p:regular r:id="rId60"/>
      <p:bold r:id="rId61"/>
      <p:italic r:id="rId62"/>
      <p:boldItalic r:id="rId63"/>
    </p:embeddedFont>
    <p:embeddedFont>
      <p:font typeface="Amazon Ember Heavy" panose="020B0603020204020204" pitchFamily="34" charset="0"/>
      <p:bold r:id="rId64"/>
      <p:italic r:id="rId65"/>
      <p:boldItalic r:id="rId66"/>
    </p:embeddedFont>
    <p:embeddedFont>
      <p:font typeface="Amazon Ember Light" panose="020B0403020204020204" pitchFamily="34" charset="0"/>
      <p:regular r:id="rId67"/>
      <p:italic r:id="rId68"/>
    </p:embeddedFont>
    <p:embeddedFont>
      <p:font typeface="Arial Black" panose="020B0604020202020204" pitchFamily="34" charset="0"/>
      <p:bold r:id="rId69"/>
    </p:embeddedFont>
    <p:embeddedFont>
      <p:font typeface="Calibri" panose="020F0502020204030204" pitchFamily="34" charset="0"/>
      <p:regular r:id="rId70"/>
      <p:bold r:id="rId71"/>
      <p:italic r:id="rId72"/>
      <p:boldItalic r:id="rId73"/>
    </p:embeddedFont>
    <p:embeddedFont>
      <p:font typeface="Lucida Console" panose="020B0609040504020204" pitchFamily="49" charset="0"/>
      <p:regular r:id="rId74"/>
    </p:embeddedFont>
    <p:embeddedFont>
      <p:font typeface="Segoe UI Semilight" panose="020B0402040204020203" pitchFamily="34" charset="0"/>
      <p:regular r:id="rId75"/>
      <p:italic r:id="rId76"/>
    </p:embeddedFont>
  </p:embeddedFontLst>
  <p:defaultTextStyle>
    <a:defPPr>
      <a:defRPr lang="en-US"/>
    </a:defPPr>
    <a:lvl1pPr marL="0" algn="l" defTabSz="1097212" rtl="0" eaLnBrk="1" latinLnBrk="0" hangingPunct="1">
      <a:defRPr sz="2118" kern="1200">
        <a:solidFill>
          <a:schemeClr val="tx1"/>
        </a:solidFill>
        <a:latin typeface="+mn-lt"/>
        <a:ea typeface="+mn-ea"/>
        <a:cs typeface="+mn-cs"/>
      </a:defRPr>
    </a:lvl1pPr>
    <a:lvl2pPr marL="548606" algn="l" defTabSz="1097212" rtl="0" eaLnBrk="1" latinLnBrk="0" hangingPunct="1">
      <a:defRPr sz="2118" kern="1200">
        <a:solidFill>
          <a:schemeClr val="tx1"/>
        </a:solidFill>
        <a:latin typeface="+mn-lt"/>
        <a:ea typeface="+mn-ea"/>
        <a:cs typeface="+mn-cs"/>
      </a:defRPr>
    </a:lvl2pPr>
    <a:lvl3pPr marL="1097212" algn="l" defTabSz="1097212" rtl="0" eaLnBrk="1" latinLnBrk="0" hangingPunct="1">
      <a:defRPr sz="2118" kern="1200">
        <a:solidFill>
          <a:schemeClr val="tx1"/>
        </a:solidFill>
        <a:latin typeface="+mn-lt"/>
        <a:ea typeface="+mn-ea"/>
        <a:cs typeface="+mn-cs"/>
      </a:defRPr>
    </a:lvl3pPr>
    <a:lvl4pPr marL="1645818" algn="l" defTabSz="1097212" rtl="0" eaLnBrk="1" latinLnBrk="0" hangingPunct="1">
      <a:defRPr sz="2118" kern="1200">
        <a:solidFill>
          <a:schemeClr val="tx1"/>
        </a:solidFill>
        <a:latin typeface="+mn-lt"/>
        <a:ea typeface="+mn-ea"/>
        <a:cs typeface="+mn-cs"/>
      </a:defRPr>
    </a:lvl4pPr>
    <a:lvl5pPr marL="2194424" algn="l" defTabSz="1097212" rtl="0" eaLnBrk="1" latinLnBrk="0" hangingPunct="1">
      <a:defRPr sz="2118" kern="1200">
        <a:solidFill>
          <a:schemeClr val="tx1"/>
        </a:solidFill>
        <a:latin typeface="+mn-lt"/>
        <a:ea typeface="+mn-ea"/>
        <a:cs typeface="+mn-cs"/>
      </a:defRPr>
    </a:lvl5pPr>
    <a:lvl6pPr marL="2743031" algn="l" defTabSz="1097212" rtl="0" eaLnBrk="1" latinLnBrk="0" hangingPunct="1">
      <a:defRPr sz="2118" kern="1200">
        <a:solidFill>
          <a:schemeClr val="tx1"/>
        </a:solidFill>
        <a:latin typeface="+mn-lt"/>
        <a:ea typeface="+mn-ea"/>
        <a:cs typeface="+mn-cs"/>
      </a:defRPr>
    </a:lvl6pPr>
    <a:lvl7pPr marL="3291635" algn="l" defTabSz="1097212" rtl="0" eaLnBrk="1" latinLnBrk="0" hangingPunct="1">
      <a:defRPr sz="2118" kern="1200">
        <a:solidFill>
          <a:schemeClr val="tx1"/>
        </a:solidFill>
        <a:latin typeface="+mn-lt"/>
        <a:ea typeface="+mn-ea"/>
        <a:cs typeface="+mn-cs"/>
      </a:defRPr>
    </a:lvl7pPr>
    <a:lvl8pPr marL="3840241" algn="l" defTabSz="1097212" rtl="0" eaLnBrk="1" latinLnBrk="0" hangingPunct="1">
      <a:defRPr sz="2118" kern="1200">
        <a:solidFill>
          <a:schemeClr val="tx1"/>
        </a:solidFill>
        <a:latin typeface="+mn-lt"/>
        <a:ea typeface="+mn-ea"/>
        <a:cs typeface="+mn-cs"/>
      </a:defRPr>
    </a:lvl8pPr>
    <a:lvl9pPr marL="4388848" algn="l" defTabSz="1097212" rtl="0" eaLnBrk="1" latinLnBrk="0" hangingPunct="1">
      <a:defRPr sz="2118" kern="1200">
        <a:solidFill>
          <a:schemeClr val="tx1"/>
        </a:solidFill>
        <a:latin typeface="+mn-lt"/>
        <a:ea typeface="+mn-ea"/>
        <a:cs typeface="+mn-cs"/>
      </a:defRPr>
    </a:lvl9pPr>
  </p:defaultTextStyle>
  <p:extLst>
    <p:ext uri="{521415D9-36F7-43E2-AB2F-B90AF26B5E84}">
      <p14:sectionLst xmlns:p14="http://schemas.microsoft.com/office/powerpoint/2010/main">
        <p14:section name="AWS RE:INVENT Template Dark" id="{D5BB76F4-83CF-43C2-B768-FA13CADF33A0}">
          <p14:sldIdLst>
            <p14:sldId id="1368"/>
            <p14:sldId id="1369"/>
            <p14:sldId id="1379"/>
            <p14:sldId id="1420"/>
            <p14:sldId id="1549"/>
            <p14:sldId id="1398"/>
            <p14:sldId id="1577"/>
            <p14:sldId id="1551"/>
            <p14:sldId id="1552"/>
            <p14:sldId id="1561"/>
            <p14:sldId id="1580"/>
            <p14:sldId id="1558"/>
            <p14:sldId id="1562"/>
            <p14:sldId id="1578"/>
            <p14:sldId id="1563"/>
            <p14:sldId id="1564"/>
          </p14:sldIdLst>
        </p14:section>
        <p14:section name="Demonstration" id="{6417D310-5DFE-4C4C-B7B0-84F88481703F}">
          <p14:sldIdLst>
            <p14:sldId id="1576"/>
            <p14:sldId id="1581"/>
            <p14:sldId id="1565"/>
            <p14:sldId id="1554"/>
            <p14:sldId id="1566"/>
            <p14:sldId id="1567"/>
            <p14:sldId id="1570"/>
            <p14:sldId id="1568"/>
            <p14:sldId id="1571"/>
            <p14:sldId id="1573"/>
            <p14:sldId id="1583"/>
            <p14:sldId id="264"/>
            <p14:sldId id="1559"/>
            <p14:sldId id="260"/>
            <p14:sldId id="266"/>
            <p14:sldId id="267"/>
          </p14:sldIdLst>
        </p14:section>
        <p14:section name="Points to Consider" id="{BADF2344-474F-F14F-A14A-914709DC462C}">
          <p14:sldIdLst>
            <p14:sldId id="1574"/>
            <p14:sldId id="1555"/>
            <p14:sldId id="269"/>
            <p14:sldId id="270"/>
            <p14:sldId id="1582"/>
          </p14:sldIdLst>
        </p14:section>
        <p14:section name="Anatomy of Route53 Resolver Rules" id="{5E6F7AD2-EF28-754D-B8FF-B81A767DB011}">
          <p14:sldIdLst>
            <p14:sldId id="1575"/>
            <p14:sldId id="261"/>
          </p14:sldIdLst>
        </p14:section>
        <p14:section name="Best Practices" id="{3764CDA8-FC61-4447-85F0-3FD50DA10B97}">
          <p14:sldIdLst>
            <p14:sldId id="1560"/>
            <p14:sldId id="272"/>
            <p14:sldId id="271"/>
          </p14:sldIdLst>
        </p14:section>
        <p14:section name="Demo" id="{8F9A09D6-2B08-E047-B66A-4AA685F4FAA0}">
          <p14:sldIdLst>
            <p14:sldId id="262"/>
            <p14:sldId id="1579"/>
            <p14:sldId id="268"/>
          </p14:sldIdLst>
        </p14:section>
        <p14:section name="Untitled Section" id="{3D2B1140-2F17-DC41-86F4-D282DEA9EC7E}">
          <p14:sldIdLst>
            <p14:sldId id="393"/>
            <p14:sldId id="1430"/>
            <p14:sldId id="1540"/>
          </p14:sldIdLst>
        </p14:section>
        <p14:section name="Resources" id="{65AC3BE7-6478-4C7D-B77A-7E72FF3AB1CF}">
          <p14:sldIdLst>
            <p14:sldId id="1499"/>
            <p14:sldId id="1476"/>
            <p14:sldId id="1432"/>
            <p14:sldId id="1548"/>
          </p14:sldIdLst>
        </p14:section>
      </p14:sectionLst>
    </p:ext>
    <p:ext uri="{EFAFB233-063F-42B5-8137-9DF3F51BA10A}">
      <p15:sldGuideLst xmlns:p15="http://schemas.microsoft.com/office/powerpoint/2012/main">
        <p15:guide id="1" orient="horz" pos="2616" userDrawn="1">
          <p15:clr>
            <a:srgbClr val="A4A3A4"/>
          </p15:clr>
        </p15:guide>
        <p15:guide id="2" pos="4608"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7" name="Alyssa Jones" initials="AJ [2]" lastIdx="17" clrIdx="7">
    <p:extLst>
      <p:ext uri="{19B8F6BF-5375-455C-9EA6-DF929625EA0E}">
        <p15:presenceInfo xmlns:p15="http://schemas.microsoft.com/office/powerpoint/2012/main" userId="S-1-5-21-383413107-1061881802-891584314-12453" providerId="AD"/>
      </p:ext>
    </p:extLst>
  </p:cmAuthor>
  <p:cmAuthor id="1" name="Mary Feil-Jacobs" initials="MFJ" lastIdx="43" clrIdx="1"/>
  <p:cmAuthor id="8" name="Karen Morris" initials="KM" lastIdx="4" clrIdx="8">
    <p:extLst>
      <p:ext uri="{19B8F6BF-5375-455C-9EA6-DF929625EA0E}">
        <p15:presenceInfo xmlns:p15="http://schemas.microsoft.com/office/powerpoint/2012/main" userId="85a0000362bbe22e" providerId="Windows Live"/>
      </p:ext>
    </p:extLst>
  </p:cmAuthor>
  <p:cmAuthor id="2" name="Monica Lueder" initials="ML" lastIdx="22" clrIdx="2"/>
  <p:cmAuthor id="3" name="Mary Feil-Jacobs" initials="MF" lastIdx="22" clrIdx="3"/>
  <p:cmAuthor id="4" name="Mitchell Derrey" initials="MD" lastIdx="28" clrIdx="4">
    <p:extLst>
      <p:ext uri="{19B8F6BF-5375-455C-9EA6-DF929625EA0E}">
        <p15:presenceInfo xmlns:p15="http://schemas.microsoft.com/office/powerpoint/2012/main" userId="S-1-5-21-383413107-1061881802-891584314-4851" providerId="AD"/>
      </p:ext>
    </p:extLst>
  </p:cmAuthor>
  <p:cmAuthor id="5" name="Mitchell Derrey" initials="MD [2]" lastIdx="8" clrIdx="5">
    <p:extLst>
      <p:ext uri="{19B8F6BF-5375-455C-9EA6-DF929625EA0E}">
        <p15:presenceInfo xmlns:p15="http://schemas.microsoft.com/office/powerpoint/2012/main" userId="S::mitchell@silverfoxprod.com::ba2ee660-27ce-40d7-8b8d-1c0a464223e1" providerId="AD"/>
      </p:ext>
    </p:extLst>
  </p:cmAuthor>
  <p:cmAuthor id="6" name="Alyssa Jones" initials="AJ" lastIdx="14" clrIdx="6">
    <p:extLst>
      <p:ext uri="{19B8F6BF-5375-455C-9EA6-DF929625EA0E}">
        <p15:presenceInfo xmlns:p15="http://schemas.microsoft.com/office/powerpoint/2012/main" userId="S::alyssa@silverfoxprod.com::503817f1-4975-4c1d-8322-aa1c0118f0e4"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527FFF"/>
    <a:srgbClr val="002B47"/>
    <a:srgbClr val="004673"/>
    <a:srgbClr val="C57E2E"/>
    <a:srgbClr val="0090D0"/>
    <a:srgbClr val="000000"/>
    <a:srgbClr val="150454"/>
    <a:srgbClr val="00A8F9"/>
    <a:srgbClr val="0018C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911" autoAdjust="0"/>
    <p:restoredTop sz="95150" autoAdjust="0"/>
  </p:normalViewPr>
  <p:slideViewPr>
    <p:cSldViewPr snapToGrid="0">
      <p:cViewPr varScale="1">
        <p:scale>
          <a:sx n="77" d="100"/>
          <a:sy n="77" d="100"/>
        </p:scale>
        <p:origin x="928" y="192"/>
      </p:cViewPr>
      <p:guideLst>
        <p:guide orient="horz" pos="2616"/>
        <p:guide pos="4608"/>
      </p:guideLst>
    </p:cSldViewPr>
  </p:slideViewPr>
  <p:outlineViewPr>
    <p:cViewPr>
      <p:scale>
        <a:sx n="33" d="100"/>
        <a:sy n="33" d="100"/>
      </p:scale>
      <p:origin x="0" y="0"/>
    </p:cViewPr>
  </p:outlineViewPr>
  <p:notesTextViewPr>
    <p:cViewPr>
      <p:scale>
        <a:sx n="3" d="2"/>
        <a:sy n="3" d="2"/>
      </p:scale>
      <p:origin x="0" y="0"/>
    </p:cViewPr>
  </p:notesTextViewPr>
  <p:sorterViewPr>
    <p:cViewPr>
      <p:scale>
        <a:sx n="75" d="100"/>
        <a:sy n="75" d="100"/>
      </p:scale>
      <p:origin x="0" y="0"/>
    </p:cViewPr>
  </p:sorterViewPr>
  <p:notesViewPr>
    <p:cSldViewPr snapToGrid="0" showGuides="1">
      <p:cViewPr varScale="1">
        <p:scale>
          <a:sx n="77" d="100"/>
          <a:sy n="77" d="100"/>
        </p:scale>
        <p:origin x="3984" y="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font" Target="fonts/font4.fntdata"/><Relationship Id="rId68" Type="http://schemas.openxmlformats.org/officeDocument/2006/relationships/font" Target="fonts/font9.fntdata"/><Relationship Id="rId16" Type="http://schemas.openxmlformats.org/officeDocument/2006/relationships/slide" Target="slides/slide11.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notesMaster" Target="notesMasters/notesMaster1.xml"/><Relationship Id="rId74" Type="http://schemas.openxmlformats.org/officeDocument/2006/relationships/font" Target="fonts/font15.fntdata"/><Relationship Id="rId79" Type="http://schemas.openxmlformats.org/officeDocument/2006/relationships/viewProps" Target="viewProps.xml"/><Relationship Id="rId5" Type="http://schemas.openxmlformats.org/officeDocument/2006/relationships/slideMaster" Target="slideMasters/slideMaster2.xml"/><Relationship Id="rId61" Type="http://schemas.openxmlformats.org/officeDocument/2006/relationships/font" Target="fonts/font2.fntdata"/><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font" Target="fonts/font5.fntdata"/><Relationship Id="rId69" Type="http://schemas.openxmlformats.org/officeDocument/2006/relationships/font" Target="fonts/font10.fntdata"/><Relationship Id="rId77" Type="http://schemas.openxmlformats.org/officeDocument/2006/relationships/commentAuthors" Target="commentAuthors.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font" Target="fonts/font13.fntdata"/><Relationship Id="rId80"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handoutMaster" Target="handoutMasters/handoutMaster1.xml"/><Relationship Id="rId67" Type="http://schemas.openxmlformats.org/officeDocument/2006/relationships/font" Target="fonts/font8.fntdata"/><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font" Target="fonts/font3.fntdata"/><Relationship Id="rId70" Type="http://schemas.openxmlformats.org/officeDocument/2006/relationships/font" Target="fonts/font11.fntdata"/><Relationship Id="rId75" Type="http://schemas.openxmlformats.org/officeDocument/2006/relationships/font" Target="fonts/font16.fntdata"/><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font" Target="fonts/font1.fntdata"/><Relationship Id="rId65" Type="http://schemas.openxmlformats.org/officeDocument/2006/relationships/font" Target="fonts/font6.fntdata"/><Relationship Id="rId73" Type="http://schemas.openxmlformats.org/officeDocument/2006/relationships/font" Target="fonts/font14.fntdata"/><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font" Target="fonts/font17.fntdata"/><Relationship Id="rId7" Type="http://schemas.openxmlformats.org/officeDocument/2006/relationships/slide" Target="slides/slide2.xml"/><Relationship Id="rId71" Type="http://schemas.openxmlformats.org/officeDocument/2006/relationships/font" Target="fonts/font12.fntdata"/><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font" Target="fonts/font7.fntdata"/></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r>
              <a:rPr lang="en-US" dirty="0"/>
              <a:t>AWS SKO Event 2019</a:t>
            </a: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3F61AD0-A435-9142-A281-DF235416A6EF}" type="datetime8">
              <a:rPr lang="en-US" smtClean="0">
                <a:latin typeface="Amazon Ember" panose="020B0603020204020204" pitchFamily="34" charset="0"/>
                <a:ea typeface="Amazon Ember" panose="020B0603020204020204" pitchFamily="34" charset="0"/>
                <a:cs typeface="Amazon Ember" panose="020B0603020204020204" pitchFamily="34" charset="0"/>
              </a:rPr>
              <a:t>11/30/19 8:02 PM</a:t>
            </a:fld>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lvl="0"/>
            <a:r>
              <a:rPr lang="en-US" altLang="x-none" sz="700" dirty="0">
                <a:solidFill>
                  <a:srgbClr val="282828"/>
                </a:solidFill>
                <a:latin typeface="Amazon Ember" charset="0"/>
                <a:ea typeface="Amazon Ember" charset="0"/>
                <a:cs typeface="Amazon Ember" charset="0"/>
              </a:rPr>
              <a:t>© 2018, Amazon Web Services, Inc. or its Affiliates. All rights reserved.</a:t>
            </a: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AWS SKO Event 2019</a:t>
            </a:r>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0" marR="0" indent="0" algn="l" defTabSz="1097212" rtl="0" eaLnBrk="1" fontAlgn="auto" latinLnBrk="0" hangingPunct="1">
              <a:lnSpc>
                <a:spcPct val="100000"/>
              </a:lnSpc>
              <a:spcBef>
                <a:spcPts val="0"/>
              </a:spcBef>
              <a:spcAft>
                <a:spcPts val="0"/>
              </a:spcAft>
              <a:buClrTx/>
              <a:buSzTx/>
              <a:buFontTx/>
              <a:buNone/>
              <a:tabLst/>
              <a:defRPr sz="1200">
                <a:latin typeface="+mn-lt"/>
                <a:cs typeface="Arial" panose="020B0604020202020204" pitchFamily="34" charset="0"/>
              </a:defRPr>
            </a:lvl1pPr>
          </a:lstStyle>
          <a:p>
            <a:r>
              <a:rPr lang="en-US" altLang="x-none" sz="700" dirty="0">
                <a:solidFill>
                  <a:srgbClr val="282828"/>
                </a:solidFill>
                <a:latin typeface="Amazon Ember" charset="0"/>
                <a:ea typeface="Amazon Ember" charset="0"/>
                <a:cs typeface="Amazon Ember" charset="0"/>
              </a:rPr>
              <a:t>© 2018, Amazon Web Services, Inc. or its Affiliates. All rights reserved.</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mazon Ember" panose="020B0603020204020204" pitchFamily="34" charset="0"/>
                <a:ea typeface="Amazon Ember" panose="020B0603020204020204" pitchFamily="34" charset="0"/>
                <a:cs typeface="Amazon Ember" panose="020B0603020204020204" pitchFamily="34" charset="0"/>
              </a:defRPr>
            </a:lvl1pPr>
          </a:lstStyle>
          <a:p>
            <a:fld id="{CCBD1059-5019-EF45-AB08-FB3390AAE151}" type="datetime8">
              <a:rPr lang="en-US" smtClean="0"/>
              <a:t>11/30/19 8:02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mn-lt"/>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indent="0" algn="l" defTabSz="1097212" rtl="0" eaLnBrk="1" latinLnBrk="0" hangingPunct="1">
      <a:lnSpc>
        <a:spcPct val="90000"/>
      </a:lnSpc>
      <a:spcAft>
        <a:spcPts val="400"/>
      </a:spcAft>
      <a:buFont typeface="Arial" panose="020B0604020202020204" pitchFamily="34" charset="0"/>
      <a:buNone/>
      <a:defRPr sz="1100" kern="1200">
        <a:solidFill>
          <a:schemeClr val="tx1"/>
        </a:solidFill>
        <a:latin typeface="+mn-lt"/>
        <a:ea typeface="+mn-ea"/>
        <a:cs typeface="+mn-cs"/>
      </a:defRPr>
    </a:lvl1pPr>
    <a:lvl2pPr marL="255572" indent="-126991" algn="l" defTabSz="1097212" rtl="0" eaLnBrk="1" latinLnBrk="0" hangingPunct="1">
      <a:lnSpc>
        <a:spcPct val="90000"/>
      </a:lnSpc>
      <a:spcAft>
        <a:spcPts val="400"/>
      </a:spcAft>
      <a:buFont typeface="Arial" pitchFamily="34" charset="0"/>
      <a:buChar char="•"/>
      <a:defRPr sz="1100" kern="1200">
        <a:solidFill>
          <a:schemeClr val="tx1"/>
        </a:solidFill>
        <a:latin typeface="+mn-lt"/>
        <a:ea typeface="+mn-ea"/>
        <a:cs typeface="+mn-cs"/>
      </a:defRPr>
    </a:lvl2pPr>
    <a:lvl3pPr marL="393675" indent="-138105" algn="l" defTabSz="1097212" rtl="0" eaLnBrk="1" latinLnBrk="0" hangingPunct="1">
      <a:lnSpc>
        <a:spcPct val="90000"/>
      </a:lnSpc>
      <a:spcAft>
        <a:spcPts val="400"/>
      </a:spcAft>
      <a:buFont typeface="Arial" pitchFamily="34" charset="0"/>
      <a:buChar char="•"/>
      <a:defRPr sz="1100" kern="1200">
        <a:solidFill>
          <a:schemeClr val="tx1"/>
        </a:solidFill>
        <a:latin typeface="+mn-lt"/>
        <a:ea typeface="+mn-ea"/>
        <a:cs typeface="+mn-cs"/>
      </a:defRPr>
    </a:lvl3pPr>
    <a:lvl4pPr marL="579402" indent="-176201" algn="l" defTabSz="1097212" rtl="0" eaLnBrk="1" latinLnBrk="0" hangingPunct="1">
      <a:lnSpc>
        <a:spcPct val="90000"/>
      </a:lnSpc>
      <a:spcAft>
        <a:spcPts val="400"/>
      </a:spcAft>
      <a:buFont typeface="Arial" pitchFamily="34" charset="0"/>
      <a:buChar char="•"/>
      <a:defRPr sz="1100" kern="1200">
        <a:solidFill>
          <a:schemeClr val="tx1"/>
        </a:solidFill>
        <a:latin typeface="+mn-lt"/>
        <a:ea typeface="+mn-ea"/>
        <a:cs typeface="+mn-cs"/>
      </a:defRPr>
    </a:lvl4pPr>
    <a:lvl5pPr marL="738142" indent="-138105" algn="l" defTabSz="1097212" rtl="0" eaLnBrk="1" latinLnBrk="0" hangingPunct="1">
      <a:lnSpc>
        <a:spcPct val="90000"/>
      </a:lnSpc>
      <a:spcAft>
        <a:spcPts val="400"/>
      </a:spcAft>
      <a:buFont typeface="Arial" pitchFamily="34" charset="0"/>
      <a:buChar char="•"/>
      <a:defRPr sz="1100" kern="1200">
        <a:solidFill>
          <a:schemeClr val="tx1"/>
        </a:solidFill>
        <a:latin typeface="+mn-lt"/>
        <a:ea typeface="+mn-ea"/>
        <a:cs typeface="+mn-cs"/>
      </a:defRPr>
    </a:lvl5pPr>
    <a:lvl6pPr marL="2743031" algn="l" defTabSz="1097212" rtl="0" eaLnBrk="1" latinLnBrk="0" hangingPunct="1">
      <a:defRPr sz="1412" kern="1200">
        <a:solidFill>
          <a:schemeClr val="tx1"/>
        </a:solidFill>
        <a:latin typeface="+mn-lt"/>
        <a:ea typeface="+mn-ea"/>
        <a:cs typeface="+mn-cs"/>
      </a:defRPr>
    </a:lvl6pPr>
    <a:lvl7pPr marL="3291635" algn="l" defTabSz="1097212" rtl="0" eaLnBrk="1" latinLnBrk="0" hangingPunct="1">
      <a:defRPr sz="1412" kern="1200">
        <a:solidFill>
          <a:schemeClr val="tx1"/>
        </a:solidFill>
        <a:latin typeface="+mn-lt"/>
        <a:ea typeface="+mn-ea"/>
        <a:cs typeface="+mn-cs"/>
      </a:defRPr>
    </a:lvl7pPr>
    <a:lvl8pPr marL="3840241" algn="l" defTabSz="1097212" rtl="0" eaLnBrk="1" latinLnBrk="0" hangingPunct="1">
      <a:defRPr sz="1412" kern="1200">
        <a:solidFill>
          <a:schemeClr val="tx1"/>
        </a:solidFill>
        <a:latin typeface="+mn-lt"/>
        <a:ea typeface="+mn-ea"/>
        <a:cs typeface="+mn-cs"/>
      </a:defRPr>
    </a:lvl8pPr>
    <a:lvl9pPr marL="4388848" algn="l" defTabSz="1097212" rtl="0" eaLnBrk="1" latinLnBrk="0" hangingPunct="1">
      <a:defRPr sz="1412"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t>AWS SKO Event 2019</a:t>
            </a:r>
          </a:p>
          <a:p>
            <a:endParaRPr lang="en-US" dirty="0"/>
          </a:p>
        </p:txBody>
      </p:sp>
      <p:sp>
        <p:nvSpPr>
          <p:cNvPr id="5" name="Footer Placeholder 4"/>
          <p:cNvSpPr>
            <a:spLocks noGrp="1"/>
          </p:cNvSpPr>
          <p:nvPr>
            <p:ph type="ftr" sz="quarter" idx="11"/>
          </p:nvPr>
        </p:nvSpPr>
        <p:spPr/>
        <p:txBody>
          <a:bodyPr/>
          <a:lstStyle/>
          <a:p>
            <a:pPr defTabSz="914099" eaLnBrk="0" hangingPunct="0"/>
            <a:endParaRPr lang="en-US" sz="400" dirty="0">
              <a:gradFill>
                <a:gsLst>
                  <a:gs pos="0">
                    <a:prstClr val="black"/>
                  </a:gs>
                  <a:gs pos="100000">
                    <a:prstClr val="black"/>
                  </a:gs>
                </a:gsLst>
                <a:lin ang="5400000" scaled="0"/>
              </a:gradFill>
              <a:latin typeface="Arial" panose="020B0604020202020204" pitchFamily="34" charset="0"/>
              <a:ea typeface="Segoe UI" pitchFamily="34" charset="0"/>
            </a:endParaRPr>
          </a:p>
        </p:txBody>
      </p:sp>
      <p:sp>
        <p:nvSpPr>
          <p:cNvPr id="6" name="Date Placeholder 5"/>
          <p:cNvSpPr>
            <a:spLocks noGrp="1"/>
          </p:cNvSpPr>
          <p:nvPr>
            <p:ph type="dt" idx="12"/>
          </p:nvPr>
        </p:nvSpPr>
        <p:spPr/>
        <p:txBody>
          <a:bodyPr/>
          <a:lstStyle/>
          <a:p>
            <a:fld id="{A723A325-6C90-3144-A9B5-FDB1842374B3}" type="datetime8">
              <a:rPr lang="en-US" smtClean="0"/>
              <a:t>11/30/19 8:02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13270379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59" kern="1200" dirty="0">
              <a:solidFill>
                <a:schemeClr val="tx1"/>
              </a:solidFill>
              <a:effectLst/>
              <a:latin typeface="+mj-lt"/>
              <a:ea typeface="+mn-ea"/>
              <a:cs typeface="+mn-cs"/>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endParaRPr lang="en-US" sz="400" dirty="0">
              <a:gradFill>
                <a:gsLst>
                  <a:gs pos="0">
                    <a:prstClr val="black"/>
                  </a:gs>
                  <a:gs pos="100000">
                    <a:prstClr val="black"/>
                  </a:gs>
                </a:gsLst>
                <a:lin ang="5400000" scaled="0"/>
              </a:gradFill>
              <a:ea typeface="Segoe UI" pitchFamily="34" charset="0"/>
            </a:endParaRPr>
          </a:p>
        </p:txBody>
      </p:sp>
      <p:sp>
        <p:nvSpPr>
          <p:cNvPr id="6" name="Date Placeholder 5"/>
          <p:cNvSpPr>
            <a:spLocks noGrp="1"/>
          </p:cNvSpPr>
          <p:nvPr>
            <p:ph type="dt" idx="12"/>
          </p:nvPr>
        </p:nvSpPr>
        <p:spPr/>
        <p:txBody>
          <a:bodyPr/>
          <a:lstStyle/>
          <a:p>
            <a:fld id="{C6D5A294-9430-3545-9A31-7F5064B4C82D}" type="datetime8">
              <a:rPr lang="en-US" smtClean="0"/>
              <a:t>11/30/19 8:02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33</a:t>
            </a:fld>
            <a:endParaRPr lang="en-US" dirty="0"/>
          </a:p>
        </p:txBody>
      </p:sp>
    </p:spTree>
    <p:extLst>
      <p:ext uri="{BB962C8B-B14F-4D97-AF65-F5344CB8AC3E}">
        <p14:creationId xmlns:p14="http://schemas.microsoft.com/office/powerpoint/2010/main" val="36365988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r>
              <a:rPr lang="en-US" dirty="0"/>
              <a:t>AWS SKO Event 2019</a:t>
            </a:r>
          </a:p>
        </p:txBody>
      </p:sp>
      <p:sp>
        <p:nvSpPr>
          <p:cNvPr id="5" name="Footer Placeholder 4"/>
          <p:cNvSpPr>
            <a:spLocks noGrp="1"/>
          </p:cNvSpPr>
          <p:nvPr>
            <p:ph type="ftr" sz="quarter" idx="4"/>
          </p:nvPr>
        </p:nvSpPr>
        <p:spPr/>
        <p:txBody>
          <a:bodyPr/>
          <a:lstStyle/>
          <a:p>
            <a:r>
              <a:rPr lang="en-US" altLang="x-none" sz="700" dirty="0">
                <a:solidFill>
                  <a:srgbClr val="282828"/>
                </a:solidFill>
                <a:latin typeface="Amazon Ember" charset="0"/>
                <a:ea typeface="Amazon Ember" charset="0"/>
                <a:cs typeface="Amazon Ember" charset="0"/>
              </a:rPr>
              <a:t>© 2018, Amazon Web Services, Inc. or its Affiliates. All rights reserved.</a:t>
            </a:r>
          </a:p>
        </p:txBody>
      </p:sp>
      <p:sp>
        <p:nvSpPr>
          <p:cNvPr id="6" name="Date Placeholder 5"/>
          <p:cNvSpPr>
            <a:spLocks noGrp="1"/>
          </p:cNvSpPr>
          <p:nvPr>
            <p:ph type="dt" idx="1"/>
          </p:nvPr>
        </p:nvSpPr>
        <p:spPr/>
        <p:txBody>
          <a:bodyPr/>
          <a:lstStyle/>
          <a:p>
            <a:fld id="{CCBD1059-5019-EF45-AB08-FB3390AAE151}" type="datetime8">
              <a:rPr lang="en-US" smtClean="0"/>
              <a:t>11/30/19 8:02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34</a:t>
            </a:fld>
            <a:endParaRPr lang="en-US" dirty="0"/>
          </a:p>
        </p:txBody>
      </p:sp>
    </p:spTree>
    <p:extLst>
      <p:ext uri="{BB962C8B-B14F-4D97-AF65-F5344CB8AC3E}">
        <p14:creationId xmlns:p14="http://schemas.microsoft.com/office/powerpoint/2010/main" val="37941104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59" kern="1200" dirty="0">
              <a:solidFill>
                <a:schemeClr val="tx1"/>
              </a:solidFill>
              <a:effectLst/>
              <a:latin typeface="+mj-lt"/>
              <a:ea typeface="+mn-ea"/>
              <a:cs typeface="+mn-cs"/>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endParaRPr lang="en-US" sz="400" dirty="0">
              <a:gradFill>
                <a:gsLst>
                  <a:gs pos="0">
                    <a:prstClr val="black"/>
                  </a:gs>
                  <a:gs pos="100000">
                    <a:prstClr val="black"/>
                  </a:gs>
                </a:gsLst>
                <a:lin ang="5400000" scaled="0"/>
              </a:gradFill>
              <a:ea typeface="Segoe UI" pitchFamily="34" charset="0"/>
            </a:endParaRPr>
          </a:p>
        </p:txBody>
      </p:sp>
      <p:sp>
        <p:nvSpPr>
          <p:cNvPr id="6" name="Date Placeholder 5"/>
          <p:cNvSpPr>
            <a:spLocks noGrp="1"/>
          </p:cNvSpPr>
          <p:nvPr>
            <p:ph type="dt" idx="12"/>
          </p:nvPr>
        </p:nvSpPr>
        <p:spPr/>
        <p:txBody>
          <a:bodyPr/>
          <a:lstStyle/>
          <a:p>
            <a:fld id="{C6D5A294-9430-3545-9A31-7F5064B4C82D}" type="datetime8">
              <a:rPr lang="en-US" smtClean="0"/>
              <a:t>11/30/19 8:02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38</a:t>
            </a:fld>
            <a:endParaRPr lang="en-US" dirty="0"/>
          </a:p>
        </p:txBody>
      </p:sp>
    </p:spTree>
    <p:extLst>
      <p:ext uri="{BB962C8B-B14F-4D97-AF65-F5344CB8AC3E}">
        <p14:creationId xmlns:p14="http://schemas.microsoft.com/office/powerpoint/2010/main" val="36809458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59" kern="1200" dirty="0">
              <a:solidFill>
                <a:schemeClr val="tx1"/>
              </a:solidFill>
              <a:effectLst/>
              <a:latin typeface="+mj-lt"/>
              <a:ea typeface="+mn-ea"/>
              <a:cs typeface="+mn-cs"/>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endParaRPr lang="en-US" sz="400" dirty="0">
              <a:gradFill>
                <a:gsLst>
                  <a:gs pos="0">
                    <a:prstClr val="black"/>
                  </a:gs>
                  <a:gs pos="100000">
                    <a:prstClr val="black"/>
                  </a:gs>
                </a:gsLst>
                <a:lin ang="5400000" scaled="0"/>
              </a:gradFill>
              <a:ea typeface="Segoe UI" pitchFamily="34" charset="0"/>
            </a:endParaRPr>
          </a:p>
        </p:txBody>
      </p:sp>
      <p:sp>
        <p:nvSpPr>
          <p:cNvPr id="6" name="Date Placeholder 5"/>
          <p:cNvSpPr>
            <a:spLocks noGrp="1"/>
          </p:cNvSpPr>
          <p:nvPr>
            <p:ph type="dt" idx="12"/>
          </p:nvPr>
        </p:nvSpPr>
        <p:spPr/>
        <p:txBody>
          <a:bodyPr/>
          <a:lstStyle/>
          <a:p>
            <a:fld id="{C6D5A294-9430-3545-9A31-7F5064B4C82D}" type="datetime8">
              <a:rPr lang="en-US" smtClean="0"/>
              <a:t>11/30/19 8:02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40</a:t>
            </a:fld>
            <a:endParaRPr lang="en-US" dirty="0"/>
          </a:p>
        </p:txBody>
      </p:sp>
    </p:spTree>
    <p:extLst>
      <p:ext uri="{BB962C8B-B14F-4D97-AF65-F5344CB8AC3E}">
        <p14:creationId xmlns:p14="http://schemas.microsoft.com/office/powerpoint/2010/main" val="27751886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Security, Compliance, and Identity Track – Amy Walker</a:t>
            </a:r>
            <a:r>
              <a:rPr lang="en-US" sz="1100" baseline="0" dirty="0"/>
              <a:t> Barrs</a:t>
            </a:r>
            <a:endParaRPr lang="en-US" sz="1100" dirty="0"/>
          </a:p>
          <a:p>
            <a:endParaRPr lang="en-US" sz="1100" dirty="0"/>
          </a:p>
          <a:p>
            <a:pPr lvl="1"/>
            <a:r>
              <a:rPr lang="en-US" sz="1200" b="1" i="0" kern="1200" dirty="0">
                <a:solidFill>
                  <a:schemeClr val="tx1"/>
                </a:solidFill>
                <a:effectLst/>
                <a:latin typeface="Amazon Ember Light" panose="020B0403020204020204" pitchFamily="34" charset="0"/>
                <a:ea typeface="+mn-ea"/>
                <a:cs typeface="+mn-cs"/>
              </a:rPr>
              <a:t>Speaker Notes</a:t>
            </a:r>
            <a:r>
              <a:rPr lang="en-US" sz="1200" b="0" i="0" kern="1200" dirty="0">
                <a:solidFill>
                  <a:schemeClr val="tx1"/>
                </a:solidFill>
                <a:effectLst/>
                <a:latin typeface="Amazon Ember Light" panose="020B0403020204020204" pitchFamily="34" charset="0"/>
                <a:ea typeface="+mn-ea"/>
                <a:cs typeface="+mn-cs"/>
              </a:rPr>
              <a:t>:</a:t>
            </a:r>
          </a:p>
          <a:p>
            <a:pPr lvl="1"/>
            <a:endParaRPr lang="en-US" sz="1200" b="0" i="0" kern="1200" dirty="0">
              <a:solidFill>
                <a:schemeClr val="tx1"/>
              </a:solidFill>
              <a:effectLst/>
              <a:latin typeface="Amazon Ember Light" panose="020B0403020204020204" pitchFamily="34" charset="0"/>
              <a:ea typeface="+mn-ea"/>
              <a:cs typeface="+mn-cs"/>
            </a:endParaRPr>
          </a:p>
          <a:p>
            <a:pPr lvl="1"/>
            <a:r>
              <a:rPr lang="en-US" sz="1200" b="0" i="0" kern="1200" dirty="0">
                <a:solidFill>
                  <a:schemeClr val="tx1"/>
                </a:solidFill>
                <a:effectLst/>
                <a:latin typeface="Amazon Ember Light" panose="020B0403020204020204" pitchFamily="34" charset="0"/>
                <a:ea typeface="+mn-ea"/>
                <a:cs typeface="+mn-cs"/>
              </a:rPr>
              <a:t>You came to re:Invent to learn. There’s no need to stop when you go home. </a:t>
            </a:r>
          </a:p>
          <a:p>
            <a:pPr lvl="1"/>
            <a:r>
              <a:rPr lang="en-US" sz="1200" b="0" i="0" kern="1200" dirty="0">
                <a:solidFill>
                  <a:schemeClr val="tx1"/>
                </a:solidFill>
                <a:effectLst/>
                <a:latin typeface="Amazon Ember Light" panose="020B0403020204020204" pitchFamily="34" charset="0"/>
                <a:ea typeface="+mn-ea"/>
                <a:cs typeface="+mn-cs"/>
              </a:rPr>
              <a:t>Keep re:Inventing with resources from AWS Training and Certification</a:t>
            </a:r>
            <a:r>
              <a:rPr lang="en-US" sz="1200" b="0" i="0" kern="1200" baseline="0" dirty="0">
                <a:solidFill>
                  <a:schemeClr val="tx1"/>
                </a:solidFill>
                <a:effectLst/>
                <a:latin typeface="Amazon Ember Light" panose="020B0403020204020204" pitchFamily="34" charset="0"/>
                <a:ea typeface="+mn-ea"/>
                <a:cs typeface="+mn-cs"/>
              </a:rPr>
              <a:t> for security which is important for everyone, no matter what your role.</a:t>
            </a:r>
          </a:p>
          <a:p>
            <a:pPr lvl="1"/>
            <a:endParaRPr lang="en-US" sz="1200" b="0" i="0" kern="1200" baseline="0" dirty="0">
              <a:solidFill>
                <a:schemeClr val="tx1"/>
              </a:solidFill>
              <a:effectLst/>
              <a:latin typeface="Amazon Ember Light" panose="020B0403020204020204" pitchFamily="34" charset="0"/>
              <a:ea typeface="+mn-ea"/>
              <a:cs typeface="+mn-cs"/>
            </a:endParaRPr>
          </a:p>
          <a:p>
            <a:pPr lvl="1"/>
            <a:r>
              <a:rPr lang="en-US" sz="1200" b="0" i="0" kern="1200" dirty="0">
                <a:solidFill>
                  <a:schemeClr val="tx1"/>
                </a:solidFill>
                <a:effectLst/>
                <a:latin typeface="Amazon Ember Light" panose="020B0403020204020204" pitchFamily="34" charset="0"/>
                <a:ea typeface="+mn-ea"/>
                <a:cs typeface="+mn-cs"/>
              </a:rPr>
              <a:t>According to Global Knowledge, for the fourth year in a row, IT decision-makers report having the most difficult time finding qualified cybersecurity talent</a:t>
            </a:r>
            <a:r>
              <a:rPr lang="en-US" sz="1200" b="0" i="0" kern="1200" baseline="0" dirty="0">
                <a:solidFill>
                  <a:schemeClr val="tx1"/>
                </a:solidFill>
                <a:effectLst/>
                <a:latin typeface="Amazon Ember Light" panose="020B0403020204020204" pitchFamily="34" charset="0"/>
                <a:ea typeface="+mn-ea"/>
                <a:cs typeface="+mn-cs"/>
              </a:rPr>
              <a:t> so training has never been more important.</a:t>
            </a:r>
            <a:br>
              <a:rPr lang="en-US" sz="1200" b="0" i="0" kern="1200" dirty="0">
                <a:solidFill>
                  <a:schemeClr val="tx1"/>
                </a:solidFill>
                <a:effectLst/>
                <a:latin typeface="Amazon Ember Light" panose="020B0403020204020204" pitchFamily="34" charset="0"/>
                <a:ea typeface="+mn-ea"/>
                <a:cs typeface="+mn-cs"/>
              </a:rPr>
            </a:br>
            <a:endParaRPr lang="en-US" sz="1200" b="0" i="0" kern="1200" baseline="0" dirty="0">
              <a:solidFill>
                <a:schemeClr val="tx1"/>
              </a:solidFill>
              <a:effectLst/>
              <a:latin typeface="Amazon Ember Light" panose="020B0403020204020204" pitchFamily="34" charset="0"/>
              <a:ea typeface="+mn-ea"/>
              <a:cs typeface="+mn-cs"/>
            </a:endParaRPr>
          </a:p>
          <a:p>
            <a:pPr lvl="1"/>
            <a:r>
              <a:rPr lang="en-US" sz="1200" b="0" i="0" kern="1200" baseline="0" dirty="0">
                <a:solidFill>
                  <a:schemeClr val="tx1"/>
                </a:solidFill>
                <a:effectLst/>
                <a:latin typeface="Amazon Ember Light" panose="020B0403020204020204" pitchFamily="34" charset="0"/>
                <a:ea typeface="+mn-ea"/>
                <a:cs typeface="+mn-cs"/>
              </a:rPr>
              <a:t>We offer 30+ courses for you and your teams around security, identity, and compliance, including free digital courses and in-depth classroom offerings, including </a:t>
            </a:r>
            <a:r>
              <a:rPr lang="en-US" sz="1200" b="0" i="1" kern="1200" baseline="0" dirty="0">
                <a:solidFill>
                  <a:schemeClr val="tx1"/>
                </a:solidFill>
                <a:effectLst/>
                <a:latin typeface="Amazon Ember Light" panose="020B0403020204020204" pitchFamily="34" charset="0"/>
                <a:ea typeface="+mn-ea"/>
                <a:cs typeface="+mn-cs"/>
              </a:rPr>
              <a:t>AWS</a:t>
            </a:r>
            <a:r>
              <a:rPr lang="en-US" sz="1200" b="0" i="0" kern="1200" baseline="0" dirty="0">
                <a:solidFill>
                  <a:schemeClr val="tx1"/>
                </a:solidFill>
                <a:effectLst/>
                <a:latin typeface="Amazon Ember Light" panose="020B0403020204020204" pitchFamily="34" charset="0"/>
                <a:ea typeface="+mn-ea"/>
                <a:cs typeface="+mn-cs"/>
              </a:rPr>
              <a:t> </a:t>
            </a:r>
            <a:r>
              <a:rPr lang="en-US" sz="1200" b="0" i="1" kern="1200" baseline="0" dirty="0">
                <a:solidFill>
                  <a:schemeClr val="tx1"/>
                </a:solidFill>
                <a:effectLst/>
                <a:latin typeface="Amazon Ember Light" panose="020B0403020204020204" pitchFamily="34" charset="0"/>
                <a:ea typeface="+mn-ea"/>
                <a:cs typeface="+mn-cs"/>
              </a:rPr>
              <a:t>Security Engineering</a:t>
            </a:r>
            <a:r>
              <a:rPr lang="en-US" sz="1200" b="0" i="0" kern="1200" baseline="0" dirty="0">
                <a:solidFill>
                  <a:schemeClr val="tx1"/>
                </a:solidFill>
                <a:effectLst/>
                <a:latin typeface="Amazon Ember Light" panose="020B0403020204020204" pitchFamily="34" charset="0"/>
                <a:ea typeface="+mn-ea"/>
                <a:cs typeface="+mn-cs"/>
              </a:rPr>
              <a:t>. </a:t>
            </a:r>
          </a:p>
          <a:p>
            <a:pPr lvl="1"/>
            <a:endParaRPr lang="en-US" sz="1200" b="0" i="0" kern="1200" baseline="0" dirty="0">
              <a:solidFill>
                <a:schemeClr val="tx1"/>
              </a:solidFill>
              <a:effectLst/>
              <a:latin typeface="Amazon Ember Light" panose="020B0403020204020204" pitchFamily="34" charset="0"/>
              <a:ea typeface="+mn-ea"/>
              <a:cs typeface="+mn-cs"/>
            </a:endParaRPr>
          </a:p>
          <a:p>
            <a:pPr lvl="1"/>
            <a:r>
              <a:rPr lang="en-US" sz="1200" dirty="0"/>
              <a:t>The comprehensive AWS Certification validates your team’s technical expertise in securing the AWS platform. </a:t>
            </a:r>
            <a:endParaRPr lang="en-US" sz="1200" b="0" i="0" kern="1200" baseline="0" dirty="0">
              <a:solidFill>
                <a:schemeClr val="tx1"/>
              </a:solidFill>
              <a:effectLst/>
              <a:latin typeface="Amazon Ember Light" panose="020B0403020204020204" pitchFamily="34" charset="0"/>
              <a:ea typeface="+mn-ea"/>
              <a:cs typeface="+mn-cs"/>
            </a:endParaRPr>
          </a:p>
          <a:p>
            <a:pPr lvl="1"/>
            <a:endParaRPr lang="en-US" dirty="0"/>
          </a:p>
          <a:p>
            <a:pPr marL="457200" marR="0" lvl="1" indent="0" algn="l" defTabSz="457200" rtl="0" eaLnBrk="1" fontAlgn="auto" latinLnBrk="0" hangingPunct="1">
              <a:lnSpc>
                <a:spcPct val="100000"/>
              </a:lnSpc>
              <a:spcBef>
                <a:spcPts val="0"/>
              </a:spcBef>
              <a:spcAft>
                <a:spcPts val="0"/>
              </a:spcAft>
              <a:buClrTx/>
              <a:buSzTx/>
              <a:buFontTx/>
              <a:buNone/>
              <a:tabLst/>
              <a:defRPr/>
            </a:pPr>
            <a:r>
              <a:rPr lang="en-US" sz="1200" b="0" i="0" kern="1200" baseline="0" dirty="0">
                <a:solidFill>
                  <a:schemeClr val="tx1"/>
                </a:solidFill>
                <a:effectLst/>
                <a:latin typeface="Amazon Ember Light" panose="020B0403020204020204" pitchFamily="34" charset="0"/>
                <a:ea typeface="+mn-ea"/>
                <a:cs typeface="+mn-cs"/>
              </a:rPr>
              <a:t>For more information, visit aws.amazon.com/training and look for the security learning path.</a:t>
            </a:r>
          </a:p>
          <a:p>
            <a:endParaRPr lang="en-US" sz="110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dirty="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13807006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109721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mazon Ember" panose="020B0603020204020204" pitchFamily="34" charset="0"/>
                <a:ea typeface="Amazon Ember" panose="020B0603020204020204" pitchFamily="34" charset="0"/>
                <a:cs typeface="Amazon Ember" panose="020B0603020204020204" pitchFamily="34" charset="0"/>
              </a:rPr>
              <a:t>AWS SKO Event 2019</a:t>
            </a:r>
          </a:p>
        </p:txBody>
      </p:sp>
      <p:sp>
        <p:nvSpPr>
          <p:cNvPr id="5" name="Footer Placeholder 4"/>
          <p:cNvSpPr>
            <a:spLocks noGrp="1"/>
          </p:cNvSpPr>
          <p:nvPr>
            <p:ph type="ftr" sz="quarter" idx="4"/>
          </p:nvPr>
        </p:nvSpPr>
        <p:spPr/>
        <p:txBody>
          <a:bodyPr/>
          <a:lstStyle/>
          <a:p>
            <a:pPr marL="0" marR="0" lvl="0" indent="0" algn="l" defTabSz="1097212" rtl="0" eaLnBrk="1" fontAlgn="auto" latinLnBrk="0" hangingPunct="1">
              <a:lnSpc>
                <a:spcPct val="100000"/>
              </a:lnSpc>
              <a:spcBef>
                <a:spcPts val="0"/>
              </a:spcBef>
              <a:spcAft>
                <a:spcPts val="0"/>
              </a:spcAft>
              <a:buClrTx/>
              <a:buSzTx/>
              <a:buFontTx/>
              <a:buNone/>
              <a:tabLst/>
              <a:defRPr/>
            </a:pPr>
            <a:r>
              <a:rPr kumimoji="0" lang="en-US" altLang="x-none" sz="700" b="0" i="0" u="none" strike="noStrike" kern="1200" cap="none" spc="0" normalizeH="0" baseline="0" noProof="0" dirty="0">
                <a:ln>
                  <a:noFill/>
                </a:ln>
                <a:solidFill>
                  <a:srgbClr val="282828"/>
                </a:solidFill>
                <a:effectLst/>
                <a:uLnTx/>
                <a:uFillTx/>
                <a:latin typeface="Amazon Ember" charset="0"/>
                <a:ea typeface="Amazon Ember" charset="0"/>
                <a:cs typeface="Amazon Ember" charset="0"/>
              </a:rPr>
              <a:t>© 2018, Amazon Web Services, Inc. or its Affiliates. All rights reserved.</a:t>
            </a:r>
          </a:p>
        </p:txBody>
      </p:sp>
      <p:sp>
        <p:nvSpPr>
          <p:cNvPr id="6" name="Date Placeholder 5"/>
          <p:cNvSpPr>
            <a:spLocks noGrp="1"/>
          </p:cNvSpPr>
          <p:nvPr>
            <p:ph type="dt" idx="1"/>
          </p:nvPr>
        </p:nvSpPr>
        <p:spPr/>
        <p:txBody>
          <a:bodyPr/>
          <a:lstStyle/>
          <a:p>
            <a:pPr marL="0" marR="0" lvl="0" indent="0" algn="r" defTabSz="1097212" rtl="0" eaLnBrk="1" fontAlgn="auto" latinLnBrk="0" hangingPunct="1">
              <a:lnSpc>
                <a:spcPct val="100000"/>
              </a:lnSpc>
              <a:spcBef>
                <a:spcPts val="0"/>
              </a:spcBef>
              <a:spcAft>
                <a:spcPts val="0"/>
              </a:spcAft>
              <a:buClrTx/>
              <a:buSzTx/>
              <a:buFontTx/>
              <a:buNone/>
              <a:tabLst/>
              <a:defRPr/>
            </a:pPr>
            <a:fld id="{EB939AB2-67A6-944D-89D4-05BAA8764E79}" type="datetime8">
              <a:rPr kumimoji="0" lang="en-US" sz="1200" b="0" i="0" u="none" strike="noStrike" kern="1200" cap="none" spc="0" normalizeH="0" baseline="0" noProof="0" smtClean="0">
                <a:ln>
                  <a:noFill/>
                </a:ln>
                <a:solidFill>
                  <a:prstClr val="black"/>
                </a:solidFill>
                <a:effectLst/>
                <a:uLnTx/>
                <a:uFillTx/>
                <a:latin typeface="Amazon Ember" panose="020B0603020204020204" pitchFamily="34" charset="0"/>
                <a:ea typeface="Amazon Ember" panose="020B0603020204020204" pitchFamily="34" charset="0"/>
                <a:cs typeface="Amazon Ember" panose="020B0603020204020204" pitchFamily="34" charset="0"/>
              </a:rPr>
              <a:t>11/30/19 8:02 PM</a:t>
            </a:fld>
            <a:endParaRPr kumimoji="0" lang="en-US" sz="1200" b="0" i="0" u="none" strike="noStrike" kern="1200" cap="none" spc="0" normalizeH="0" baseline="0" noProof="0" dirty="0">
              <a:ln>
                <a:noFill/>
              </a:ln>
              <a:solidFill>
                <a:prstClr val="black"/>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7" name="Slide Number Placeholder 6"/>
          <p:cNvSpPr>
            <a:spLocks noGrp="1"/>
          </p:cNvSpPr>
          <p:nvPr>
            <p:ph type="sldNum" sz="quarter" idx="5"/>
          </p:nvPr>
        </p:nvSpPr>
        <p:spPr/>
        <p:txBody>
          <a:bodyPr/>
          <a:lstStyle/>
          <a:p>
            <a:pPr marL="0" marR="0" lvl="0" indent="0" algn="r" defTabSz="109721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1097212"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dirty="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21773908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097212" rtl="0" eaLnBrk="1" fontAlgn="auto" latinLnBrk="0" hangingPunct="1">
              <a:lnSpc>
                <a:spcPct val="90000"/>
              </a:lnSpc>
              <a:spcBef>
                <a:spcPts val="0"/>
              </a:spcBef>
              <a:spcAft>
                <a:spcPts val="400"/>
              </a:spcAft>
              <a:buClrTx/>
              <a:buSzTx/>
              <a:buFontTx/>
              <a:buNone/>
              <a:tabLst/>
              <a:defRPr/>
            </a:pPr>
            <a:endParaRPr lang="en-US" dirty="0"/>
          </a:p>
        </p:txBody>
      </p:sp>
      <p:sp>
        <p:nvSpPr>
          <p:cNvPr id="4" name="Header Placeholder 3"/>
          <p:cNvSpPr>
            <a:spLocks noGrp="1"/>
          </p:cNvSpPr>
          <p:nvPr>
            <p:ph type="hdr" sz="quarter"/>
          </p:nvPr>
        </p:nvSpPr>
        <p:spPr/>
        <p:txBody>
          <a:bodyPr/>
          <a:lstStyle/>
          <a:p>
            <a:r>
              <a:rPr lang="en-US" dirty="0"/>
              <a:t>AWS SKO Event 2019</a:t>
            </a:r>
          </a:p>
        </p:txBody>
      </p:sp>
      <p:sp>
        <p:nvSpPr>
          <p:cNvPr id="5" name="Footer Placeholder 4"/>
          <p:cNvSpPr>
            <a:spLocks noGrp="1"/>
          </p:cNvSpPr>
          <p:nvPr>
            <p:ph type="ftr" sz="quarter" idx="4"/>
          </p:nvPr>
        </p:nvSpPr>
        <p:spPr/>
        <p:txBody>
          <a:bodyPr/>
          <a:lstStyle/>
          <a:p>
            <a:r>
              <a:rPr lang="en-US" altLang="x-none" sz="700" dirty="0">
                <a:solidFill>
                  <a:srgbClr val="282828"/>
                </a:solidFill>
                <a:latin typeface="Amazon Ember" charset="0"/>
                <a:ea typeface="Amazon Ember" charset="0"/>
                <a:cs typeface="Amazon Ember" charset="0"/>
              </a:rPr>
              <a:t>© 2018, Amazon Web Services, Inc. or its Affiliates. All rights reserved.</a:t>
            </a:r>
          </a:p>
        </p:txBody>
      </p:sp>
      <p:sp>
        <p:nvSpPr>
          <p:cNvPr id="6" name="Date Placeholder 5"/>
          <p:cNvSpPr>
            <a:spLocks noGrp="1"/>
          </p:cNvSpPr>
          <p:nvPr>
            <p:ph type="dt" idx="1"/>
          </p:nvPr>
        </p:nvSpPr>
        <p:spPr/>
        <p:txBody>
          <a:bodyPr/>
          <a:lstStyle/>
          <a:p>
            <a:fld id="{57356BE9-AFAB-F349-B3C0-E96DF13BCDDB}" type="datetime8">
              <a:rPr lang="en-US" smtClean="0"/>
              <a:t>11/30/19 8:02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50</a:t>
            </a:fld>
            <a:endParaRPr lang="en-US" dirty="0"/>
          </a:p>
        </p:txBody>
      </p:sp>
    </p:spTree>
    <p:extLst>
      <p:ext uri="{BB962C8B-B14F-4D97-AF65-F5344CB8AC3E}">
        <p14:creationId xmlns:p14="http://schemas.microsoft.com/office/powerpoint/2010/main" val="35697794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r>
              <a:rPr lang="en-US" dirty="0"/>
              <a:t>AWS SKO Event 2019</a:t>
            </a:r>
          </a:p>
        </p:txBody>
      </p:sp>
      <p:sp>
        <p:nvSpPr>
          <p:cNvPr id="5" name="Footer Placeholder 4"/>
          <p:cNvSpPr>
            <a:spLocks noGrp="1"/>
          </p:cNvSpPr>
          <p:nvPr>
            <p:ph type="ftr" sz="quarter" idx="4"/>
          </p:nvPr>
        </p:nvSpPr>
        <p:spPr/>
        <p:txBody>
          <a:bodyPr/>
          <a:lstStyle/>
          <a:p>
            <a:r>
              <a:rPr lang="en-US" altLang="x-none" sz="700" dirty="0">
                <a:solidFill>
                  <a:srgbClr val="282828"/>
                </a:solidFill>
                <a:latin typeface="Amazon Ember" charset="0"/>
                <a:ea typeface="Amazon Ember" charset="0"/>
                <a:cs typeface="Amazon Ember" charset="0"/>
              </a:rPr>
              <a:t>© 2018, Amazon Web Services, Inc. or its Affiliates. All rights reserved.</a:t>
            </a:r>
          </a:p>
        </p:txBody>
      </p:sp>
      <p:sp>
        <p:nvSpPr>
          <p:cNvPr id="6" name="Date Placeholder 5"/>
          <p:cNvSpPr>
            <a:spLocks noGrp="1"/>
          </p:cNvSpPr>
          <p:nvPr>
            <p:ph type="dt" idx="1"/>
          </p:nvPr>
        </p:nvSpPr>
        <p:spPr/>
        <p:txBody>
          <a:bodyPr/>
          <a:lstStyle/>
          <a:p>
            <a:fld id="{B7D9A9B9-273A-C34B-9C5C-A84D322797CC}" type="datetime8">
              <a:rPr lang="en-US" smtClean="0"/>
              <a:t>11/30/19 8:02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51</a:t>
            </a:fld>
            <a:endParaRPr lang="en-US" dirty="0"/>
          </a:p>
        </p:txBody>
      </p:sp>
    </p:spTree>
    <p:extLst>
      <p:ext uri="{BB962C8B-B14F-4D97-AF65-F5344CB8AC3E}">
        <p14:creationId xmlns:p14="http://schemas.microsoft.com/office/powerpoint/2010/main" val="38630495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109721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mazon Ember" panose="020B0603020204020204" pitchFamily="34" charset="0"/>
                <a:ea typeface="Amazon Ember" panose="020B0603020204020204" pitchFamily="34" charset="0"/>
                <a:cs typeface="Amazon Ember" panose="020B0603020204020204" pitchFamily="34" charset="0"/>
              </a:rPr>
              <a:t>AWS SKO Event 2019</a:t>
            </a:r>
          </a:p>
        </p:txBody>
      </p:sp>
      <p:sp>
        <p:nvSpPr>
          <p:cNvPr id="5" name="Footer Placeholder 4"/>
          <p:cNvSpPr>
            <a:spLocks noGrp="1"/>
          </p:cNvSpPr>
          <p:nvPr>
            <p:ph type="ftr" sz="quarter" idx="4"/>
          </p:nvPr>
        </p:nvSpPr>
        <p:spPr/>
        <p:txBody>
          <a:bodyPr/>
          <a:lstStyle/>
          <a:p>
            <a:pPr marL="0" marR="0" lvl="0" indent="0" algn="l" defTabSz="1097212" rtl="0" eaLnBrk="1" fontAlgn="auto" latinLnBrk="0" hangingPunct="1">
              <a:lnSpc>
                <a:spcPct val="100000"/>
              </a:lnSpc>
              <a:spcBef>
                <a:spcPts val="0"/>
              </a:spcBef>
              <a:spcAft>
                <a:spcPts val="0"/>
              </a:spcAft>
              <a:buClrTx/>
              <a:buSzTx/>
              <a:buFontTx/>
              <a:buNone/>
              <a:tabLst/>
              <a:defRPr/>
            </a:pPr>
            <a:r>
              <a:rPr kumimoji="0" lang="en-US" altLang="x-none" sz="700" b="0" i="0" u="none" strike="noStrike" kern="1200" cap="none" spc="0" normalizeH="0" baseline="0" noProof="0" dirty="0">
                <a:ln>
                  <a:noFill/>
                </a:ln>
                <a:solidFill>
                  <a:srgbClr val="282828"/>
                </a:solidFill>
                <a:effectLst/>
                <a:uLnTx/>
                <a:uFillTx/>
                <a:latin typeface="Amazon Ember" charset="0"/>
                <a:ea typeface="Amazon Ember" charset="0"/>
                <a:cs typeface="Amazon Ember" charset="0"/>
              </a:rPr>
              <a:t>© 2018, Amazon Web Services, Inc. or its Affiliates. All rights reserved.</a:t>
            </a:r>
          </a:p>
        </p:txBody>
      </p:sp>
      <p:sp>
        <p:nvSpPr>
          <p:cNvPr id="6" name="Date Placeholder 5"/>
          <p:cNvSpPr>
            <a:spLocks noGrp="1"/>
          </p:cNvSpPr>
          <p:nvPr>
            <p:ph type="dt" idx="1"/>
          </p:nvPr>
        </p:nvSpPr>
        <p:spPr/>
        <p:txBody>
          <a:bodyPr/>
          <a:lstStyle/>
          <a:p>
            <a:pPr marL="0" marR="0" lvl="0" indent="0" algn="r" defTabSz="1097212" rtl="0" eaLnBrk="1" fontAlgn="auto" latinLnBrk="0" hangingPunct="1">
              <a:lnSpc>
                <a:spcPct val="100000"/>
              </a:lnSpc>
              <a:spcBef>
                <a:spcPts val="0"/>
              </a:spcBef>
              <a:spcAft>
                <a:spcPts val="0"/>
              </a:spcAft>
              <a:buClrTx/>
              <a:buSzTx/>
              <a:buFontTx/>
              <a:buNone/>
              <a:tabLst/>
              <a:defRPr/>
            </a:pPr>
            <a:fld id="{850D1E98-4520-304C-9FA4-0AD22B606F8C}" type="datetime8">
              <a:rPr kumimoji="0" lang="en-US" sz="1200" b="0" i="0" u="none" strike="noStrike" kern="1200" cap="none" spc="0" normalizeH="0" baseline="0" noProof="0" smtClean="0">
                <a:ln>
                  <a:noFill/>
                </a:ln>
                <a:solidFill>
                  <a:prstClr val="black"/>
                </a:solidFill>
                <a:effectLst/>
                <a:uLnTx/>
                <a:uFillTx/>
                <a:latin typeface="Amazon Ember" panose="020B0603020204020204" pitchFamily="34" charset="0"/>
                <a:ea typeface="Amazon Ember" panose="020B0603020204020204" pitchFamily="34" charset="0"/>
                <a:cs typeface="Amazon Ember" panose="020B0603020204020204" pitchFamily="34" charset="0"/>
              </a:rPr>
              <a:t>11/30/19 8:02 PM</a:t>
            </a:fld>
            <a:endParaRPr kumimoji="0" lang="en-US" sz="1200" b="0" i="0" u="none" strike="noStrike" kern="1200" cap="none" spc="0" normalizeH="0" baseline="0" noProof="0" dirty="0">
              <a:ln>
                <a:noFill/>
              </a:ln>
              <a:solidFill>
                <a:prstClr val="black"/>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7" name="Slide Number Placeholder 6"/>
          <p:cNvSpPr>
            <a:spLocks noGrp="1"/>
          </p:cNvSpPr>
          <p:nvPr>
            <p:ph type="sldNum" sz="quarter" idx="5"/>
          </p:nvPr>
        </p:nvSpPr>
        <p:spPr/>
        <p:txBody>
          <a:bodyPr/>
          <a:lstStyle/>
          <a:p>
            <a:pPr marL="0" marR="0" lvl="0" indent="0" algn="r" defTabSz="109721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1097212"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dirty="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16225460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Tx/>
              <a:buNone/>
            </a:pPr>
            <a:endParaRPr lang="en-US" baseline="0"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endParaRPr lang="en-US" sz="400" dirty="0">
              <a:gradFill>
                <a:gsLst>
                  <a:gs pos="0">
                    <a:prstClr val="black"/>
                  </a:gs>
                  <a:gs pos="100000">
                    <a:prstClr val="black"/>
                  </a:gs>
                </a:gsLst>
                <a:lin ang="5400000" scaled="0"/>
              </a:gradFill>
              <a:latin typeface="Arial" panose="020B0604020202020204" pitchFamily="34" charset="0"/>
              <a:ea typeface="Segoe UI" pitchFamily="34" charset="0"/>
            </a:endParaRPr>
          </a:p>
        </p:txBody>
      </p:sp>
      <p:sp>
        <p:nvSpPr>
          <p:cNvPr id="6" name="Date Placeholder 5"/>
          <p:cNvSpPr>
            <a:spLocks noGrp="1"/>
          </p:cNvSpPr>
          <p:nvPr>
            <p:ph type="dt" idx="12"/>
          </p:nvPr>
        </p:nvSpPr>
        <p:spPr/>
        <p:txBody>
          <a:bodyPr/>
          <a:lstStyle/>
          <a:p>
            <a:fld id="{E3E73558-0742-0E45-A143-3ADB2967CFAD}" type="datetime8">
              <a:rPr lang="en-US" smtClean="0"/>
              <a:t>11/30/19 8:02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5860655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endParaRPr lang="en-US" sz="400" dirty="0">
              <a:gradFill>
                <a:gsLst>
                  <a:gs pos="0">
                    <a:prstClr val="black"/>
                  </a:gs>
                  <a:gs pos="100000">
                    <a:prstClr val="black"/>
                  </a:gs>
                </a:gsLst>
                <a:lin ang="5400000" scaled="0"/>
              </a:gradFill>
              <a:ea typeface="Segoe UI" pitchFamily="34" charset="0"/>
            </a:endParaRPr>
          </a:p>
        </p:txBody>
      </p:sp>
      <p:sp>
        <p:nvSpPr>
          <p:cNvPr id="6" name="Date Placeholder 5"/>
          <p:cNvSpPr>
            <a:spLocks noGrp="1"/>
          </p:cNvSpPr>
          <p:nvPr>
            <p:ph type="dt" idx="12"/>
          </p:nvPr>
        </p:nvSpPr>
        <p:spPr/>
        <p:txBody>
          <a:bodyPr/>
          <a:lstStyle/>
          <a:p>
            <a:fld id="{66B846D1-0CDC-824A-85FF-F911CBC64C4A}" type="datetime8">
              <a:rPr lang="en-US" smtClean="0"/>
              <a:t>11/30/19 8:02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2018676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endParaRPr lang="en-US" sz="400" dirty="0">
              <a:gradFill>
                <a:gsLst>
                  <a:gs pos="0">
                    <a:prstClr val="black"/>
                  </a:gs>
                  <a:gs pos="100000">
                    <a:prstClr val="black"/>
                  </a:gs>
                </a:gsLst>
                <a:lin ang="5400000" scaled="0"/>
              </a:gradFill>
              <a:ea typeface="Segoe UI" pitchFamily="34" charset="0"/>
            </a:endParaRPr>
          </a:p>
        </p:txBody>
      </p:sp>
      <p:sp>
        <p:nvSpPr>
          <p:cNvPr id="6" name="Date Placeholder 5"/>
          <p:cNvSpPr>
            <a:spLocks noGrp="1"/>
          </p:cNvSpPr>
          <p:nvPr>
            <p:ph type="dt" idx="12"/>
          </p:nvPr>
        </p:nvSpPr>
        <p:spPr/>
        <p:txBody>
          <a:bodyPr/>
          <a:lstStyle/>
          <a:p>
            <a:fld id="{F17861D1-F53C-754B-9032-32DA4B4D34B2}" type="datetime8">
              <a:rPr lang="en-US" smtClean="0"/>
              <a:t>11/30/19 8:02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15392538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endParaRPr lang="en-US" sz="400" dirty="0">
              <a:gradFill>
                <a:gsLst>
                  <a:gs pos="0">
                    <a:prstClr val="black"/>
                  </a:gs>
                  <a:gs pos="100000">
                    <a:prstClr val="black"/>
                  </a:gs>
                </a:gsLst>
                <a:lin ang="5400000" scaled="0"/>
              </a:gradFill>
              <a:ea typeface="Segoe UI" pitchFamily="34" charset="0"/>
            </a:endParaRPr>
          </a:p>
        </p:txBody>
      </p:sp>
      <p:sp>
        <p:nvSpPr>
          <p:cNvPr id="6" name="Date Placeholder 5"/>
          <p:cNvSpPr>
            <a:spLocks noGrp="1"/>
          </p:cNvSpPr>
          <p:nvPr>
            <p:ph type="dt" idx="12"/>
          </p:nvPr>
        </p:nvSpPr>
        <p:spPr/>
        <p:txBody>
          <a:bodyPr/>
          <a:lstStyle/>
          <a:p>
            <a:fld id="{DA6D9A2D-16A0-514C-A735-1AEAA70AAB52}" type="datetime8">
              <a:rPr lang="en-US" smtClean="0"/>
              <a:t>11/30/19 8:02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32871686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59" kern="1200" dirty="0">
              <a:solidFill>
                <a:schemeClr val="tx1"/>
              </a:solidFill>
              <a:effectLst/>
              <a:latin typeface="+mj-lt"/>
              <a:ea typeface="+mn-ea"/>
              <a:cs typeface="+mn-cs"/>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endParaRPr lang="en-US" sz="400" dirty="0">
              <a:gradFill>
                <a:gsLst>
                  <a:gs pos="0">
                    <a:prstClr val="black"/>
                  </a:gs>
                  <a:gs pos="100000">
                    <a:prstClr val="black"/>
                  </a:gs>
                </a:gsLst>
                <a:lin ang="5400000" scaled="0"/>
              </a:gradFill>
              <a:ea typeface="Segoe UI" pitchFamily="34" charset="0"/>
            </a:endParaRPr>
          </a:p>
        </p:txBody>
      </p:sp>
      <p:sp>
        <p:nvSpPr>
          <p:cNvPr id="6" name="Date Placeholder 5"/>
          <p:cNvSpPr>
            <a:spLocks noGrp="1"/>
          </p:cNvSpPr>
          <p:nvPr>
            <p:ph type="dt" idx="12"/>
          </p:nvPr>
        </p:nvSpPr>
        <p:spPr/>
        <p:txBody>
          <a:bodyPr/>
          <a:lstStyle/>
          <a:p>
            <a:fld id="{C6D5A294-9430-3545-9A31-7F5064B4C82D}" type="datetime8">
              <a:rPr lang="en-US" smtClean="0"/>
              <a:t>11/30/19 8:02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35477738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59" kern="1200" dirty="0">
              <a:solidFill>
                <a:schemeClr val="tx1"/>
              </a:solidFill>
              <a:effectLst/>
              <a:latin typeface="+mj-lt"/>
              <a:ea typeface="+mn-ea"/>
              <a:cs typeface="+mn-cs"/>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endParaRPr lang="en-US" sz="400" dirty="0">
              <a:gradFill>
                <a:gsLst>
                  <a:gs pos="0">
                    <a:prstClr val="black"/>
                  </a:gs>
                  <a:gs pos="100000">
                    <a:prstClr val="black"/>
                  </a:gs>
                </a:gsLst>
                <a:lin ang="5400000" scaled="0"/>
              </a:gradFill>
              <a:ea typeface="Segoe UI" pitchFamily="34" charset="0"/>
            </a:endParaRPr>
          </a:p>
        </p:txBody>
      </p:sp>
      <p:sp>
        <p:nvSpPr>
          <p:cNvPr id="6" name="Date Placeholder 5"/>
          <p:cNvSpPr>
            <a:spLocks noGrp="1"/>
          </p:cNvSpPr>
          <p:nvPr>
            <p:ph type="dt" idx="12"/>
          </p:nvPr>
        </p:nvSpPr>
        <p:spPr/>
        <p:txBody>
          <a:bodyPr/>
          <a:lstStyle/>
          <a:p>
            <a:fld id="{C6D5A294-9430-3545-9A31-7F5064B4C82D}" type="datetime8">
              <a:rPr lang="en-US" smtClean="0"/>
              <a:t>11/30/19 8:02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549830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59" kern="1200" dirty="0">
              <a:solidFill>
                <a:schemeClr val="tx1"/>
              </a:solidFill>
              <a:effectLst/>
              <a:latin typeface="+mj-lt"/>
              <a:ea typeface="+mn-ea"/>
              <a:cs typeface="+mn-cs"/>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endParaRPr lang="en-US" sz="400" dirty="0">
              <a:gradFill>
                <a:gsLst>
                  <a:gs pos="0">
                    <a:prstClr val="black"/>
                  </a:gs>
                  <a:gs pos="100000">
                    <a:prstClr val="black"/>
                  </a:gs>
                </a:gsLst>
                <a:lin ang="5400000" scaled="0"/>
              </a:gradFill>
              <a:ea typeface="Segoe UI" pitchFamily="34" charset="0"/>
            </a:endParaRPr>
          </a:p>
        </p:txBody>
      </p:sp>
      <p:sp>
        <p:nvSpPr>
          <p:cNvPr id="6" name="Date Placeholder 5"/>
          <p:cNvSpPr>
            <a:spLocks noGrp="1"/>
          </p:cNvSpPr>
          <p:nvPr>
            <p:ph type="dt" idx="12"/>
          </p:nvPr>
        </p:nvSpPr>
        <p:spPr/>
        <p:txBody>
          <a:bodyPr/>
          <a:lstStyle/>
          <a:p>
            <a:fld id="{C6D5A294-9430-3545-9A31-7F5064B4C82D}" type="datetime8">
              <a:rPr lang="en-US" smtClean="0"/>
              <a:t>11/30/19 8:02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6553859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59" kern="1200" dirty="0">
              <a:solidFill>
                <a:schemeClr val="tx1"/>
              </a:solidFill>
              <a:effectLst/>
              <a:latin typeface="+mj-lt"/>
              <a:ea typeface="+mn-ea"/>
              <a:cs typeface="+mn-cs"/>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endParaRPr lang="en-US" sz="400" dirty="0">
              <a:gradFill>
                <a:gsLst>
                  <a:gs pos="0">
                    <a:prstClr val="black"/>
                  </a:gs>
                  <a:gs pos="100000">
                    <a:prstClr val="black"/>
                  </a:gs>
                </a:gsLst>
                <a:lin ang="5400000" scaled="0"/>
              </a:gradFill>
              <a:ea typeface="Segoe UI" pitchFamily="34" charset="0"/>
            </a:endParaRPr>
          </a:p>
        </p:txBody>
      </p:sp>
      <p:sp>
        <p:nvSpPr>
          <p:cNvPr id="6" name="Date Placeholder 5"/>
          <p:cNvSpPr>
            <a:spLocks noGrp="1"/>
          </p:cNvSpPr>
          <p:nvPr>
            <p:ph type="dt" idx="12"/>
          </p:nvPr>
        </p:nvSpPr>
        <p:spPr/>
        <p:txBody>
          <a:bodyPr/>
          <a:lstStyle/>
          <a:p>
            <a:fld id="{C6D5A294-9430-3545-9A31-7F5064B4C82D}" type="datetime8">
              <a:rPr lang="en-US" smtClean="0"/>
              <a:t>11/30/19 8:02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402634498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Master" Target="../slideMasters/slideMaster1.xml"/><Relationship Id="rId6" Type="http://schemas.microsoft.com/office/2007/relationships/hdphoto" Target="../media/hdphoto1.wdp"/><Relationship Id="rId5" Type="http://schemas.openxmlformats.org/officeDocument/2006/relationships/image" Target="../media/image7.png"/><Relationship Id="rId4" Type="http://schemas.openxmlformats.org/officeDocument/2006/relationships/image" Target="../media/image6.sv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2.png"/><Relationship Id="rId1" Type="http://schemas.openxmlformats.org/officeDocument/2006/relationships/slideMaster" Target="../slideMasters/slideMaster1.xml"/><Relationship Id="rId6" Type="http://schemas.microsoft.com/office/2007/relationships/hdphoto" Target="../media/hdphoto1.wdp"/><Relationship Id="rId5" Type="http://schemas.openxmlformats.org/officeDocument/2006/relationships/image" Target="../media/image7.png"/><Relationship Id="rId4" Type="http://schemas.openxmlformats.org/officeDocument/2006/relationships/image" Target="../media/image6.sv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3.png"/><Relationship Id="rId1" Type="http://schemas.openxmlformats.org/officeDocument/2006/relationships/slideMaster" Target="../slideMasters/slideMaster1.xml"/><Relationship Id="rId6" Type="http://schemas.microsoft.com/office/2007/relationships/hdphoto" Target="../media/hdphoto1.wdp"/><Relationship Id="rId5" Type="http://schemas.openxmlformats.org/officeDocument/2006/relationships/image" Target="../media/image7.png"/><Relationship Id="rId4" Type="http://schemas.openxmlformats.org/officeDocument/2006/relationships/image" Target="../media/image6.sv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6" Type="http://schemas.microsoft.com/office/2007/relationships/hdphoto" Target="../media/hdphoto1.wdp"/><Relationship Id="rId5" Type="http://schemas.openxmlformats.org/officeDocument/2006/relationships/image" Target="../media/image7.png"/><Relationship Id="rId4" Type="http://schemas.openxmlformats.org/officeDocument/2006/relationships/image" Target="../media/image6.sv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6" Type="http://schemas.microsoft.com/office/2007/relationships/hdphoto" Target="../media/hdphoto1.wdp"/><Relationship Id="rId5" Type="http://schemas.openxmlformats.org/officeDocument/2006/relationships/image" Target="../media/image7.png"/><Relationship Id="rId4" Type="http://schemas.openxmlformats.org/officeDocument/2006/relationships/image" Target="../media/image6.sv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2.png"/><Relationship Id="rId1" Type="http://schemas.openxmlformats.org/officeDocument/2006/relationships/slideMaster" Target="../slideMasters/slideMaster1.xml"/><Relationship Id="rId6" Type="http://schemas.microsoft.com/office/2007/relationships/hdphoto" Target="../media/hdphoto1.wdp"/><Relationship Id="rId5" Type="http://schemas.openxmlformats.org/officeDocument/2006/relationships/image" Target="../media/image7.png"/><Relationship Id="rId4" Type="http://schemas.openxmlformats.org/officeDocument/2006/relationships/image" Target="../media/image6.sv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6" Type="http://schemas.microsoft.com/office/2007/relationships/hdphoto" Target="../media/hdphoto1.wdp"/><Relationship Id="rId5" Type="http://schemas.openxmlformats.org/officeDocument/2006/relationships/image" Target="../media/image7.png"/><Relationship Id="rId4" Type="http://schemas.openxmlformats.org/officeDocument/2006/relationships/image" Target="../media/image6.sv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14.sv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4.png"/><Relationship Id="rId1" Type="http://schemas.openxmlformats.org/officeDocument/2006/relationships/slideMaster" Target="../slideMasters/slideMaster2.xml"/><Relationship Id="rId6" Type="http://schemas.microsoft.com/office/2007/relationships/hdphoto" Target="../media/hdphoto1.wdp"/><Relationship Id="rId5" Type="http://schemas.openxmlformats.org/officeDocument/2006/relationships/image" Target="../media/image7.png"/><Relationship Id="rId4" Type="http://schemas.openxmlformats.org/officeDocument/2006/relationships/image" Target="../media/image16.sv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4.png"/><Relationship Id="rId1" Type="http://schemas.openxmlformats.org/officeDocument/2006/relationships/slideMaster" Target="../slideMasters/slideMaster2.xml"/><Relationship Id="rId6" Type="http://schemas.microsoft.com/office/2007/relationships/hdphoto" Target="../media/hdphoto1.wdp"/><Relationship Id="rId5" Type="http://schemas.openxmlformats.org/officeDocument/2006/relationships/image" Target="../media/image7.png"/><Relationship Id="rId4" Type="http://schemas.openxmlformats.org/officeDocument/2006/relationships/image" Target="../media/image16.sv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4.png"/><Relationship Id="rId1" Type="http://schemas.openxmlformats.org/officeDocument/2006/relationships/slideMaster" Target="../slideMasters/slideMaster2.xml"/><Relationship Id="rId6" Type="http://schemas.microsoft.com/office/2007/relationships/hdphoto" Target="../media/hdphoto1.wdp"/><Relationship Id="rId5" Type="http://schemas.openxmlformats.org/officeDocument/2006/relationships/image" Target="../media/image7.png"/><Relationship Id="rId4" Type="http://schemas.openxmlformats.org/officeDocument/2006/relationships/image" Target="../media/image16.sv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6" Type="http://schemas.microsoft.com/office/2007/relationships/hdphoto" Target="../media/hdphoto1.wdp"/><Relationship Id="rId5" Type="http://schemas.openxmlformats.org/officeDocument/2006/relationships/image" Target="../media/image7.png"/><Relationship Id="rId4" Type="http://schemas.openxmlformats.org/officeDocument/2006/relationships/image" Target="../media/image6.sv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1.png"/><Relationship Id="rId1" Type="http://schemas.openxmlformats.org/officeDocument/2006/relationships/slideMaster" Target="../slideMasters/slideMaster2.xml"/><Relationship Id="rId6" Type="http://schemas.microsoft.com/office/2007/relationships/hdphoto" Target="../media/hdphoto1.wdp"/><Relationship Id="rId5" Type="http://schemas.openxmlformats.org/officeDocument/2006/relationships/image" Target="../media/image7.png"/><Relationship Id="rId4" Type="http://schemas.openxmlformats.org/officeDocument/2006/relationships/image" Target="../media/image16.sv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2.png"/><Relationship Id="rId1" Type="http://schemas.openxmlformats.org/officeDocument/2006/relationships/slideMaster" Target="../slideMasters/slideMaster2.xml"/><Relationship Id="rId6" Type="http://schemas.microsoft.com/office/2007/relationships/hdphoto" Target="../media/hdphoto1.wdp"/><Relationship Id="rId5" Type="http://schemas.openxmlformats.org/officeDocument/2006/relationships/image" Target="../media/image7.png"/><Relationship Id="rId4" Type="http://schemas.openxmlformats.org/officeDocument/2006/relationships/image" Target="../media/image16.sv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3.png"/><Relationship Id="rId1" Type="http://schemas.openxmlformats.org/officeDocument/2006/relationships/slideMaster" Target="../slideMasters/slideMaster2.xml"/><Relationship Id="rId6" Type="http://schemas.microsoft.com/office/2007/relationships/hdphoto" Target="../media/hdphoto1.wdp"/><Relationship Id="rId5" Type="http://schemas.openxmlformats.org/officeDocument/2006/relationships/image" Target="../media/image7.png"/><Relationship Id="rId4" Type="http://schemas.openxmlformats.org/officeDocument/2006/relationships/image" Target="../media/image16.sv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6" Type="http://schemas.microsoft.com/office/2007/relationships/hdphoto" Target="../media/hdphoto1.wdp"/><Relationship Id="rId5" Type="http://schemas.openxmlformats.org/officeDocument/2006/relationships/image" Target="../media/image7.png"/><Relationship Id="rId4" Type="http://schemas.openxmlformats.org/officeDocument/2006/relationships/image" Target="../media/image6.sv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Master" Target="../slideMasters/slideMaster2.xml"/><Relationship Id="rId6" Type="http://schemas.microsoft.com/office/2007/relationships/hdphoto" Target="../media/hdphoto1.wdp"/><Relationship Id="rId5" Type="http://schemas.openxmlformats.org/officeDocument/2006/relationships/image" Target="../media/image7.png"/><Relationship Id="rId4" Type="http://schemas.openxmlformats.org/officeDocument/2006/relationships/image" Target="../media/image16.sv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2.png"/><Relationship Id="rId1" Type="http://schemas.openxmlformats.org/officeDocument/2006/relationships/slideMaster" Target="../slideMasters/slideMaster2.xml"/><Relationship Id="rId6" Type="http://schemas.microsoft.com/office/2007/relationships/hdphoto" Target="../media/hdphoto1.wdp"/><Relationship Id="rId5" Type="http://schemas.openxmlformats.org/officeDocument/2006/relationships/image" Target="../media/image7.png"/><Relationship Id="rId4" Type="http://schemas.openxmlformats.org/officeDocument/2006/relationships/image" Target="../media/image16.sv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4.png"/><Relationship Id="rId1" Type="http://schemas.openxmlformats.org/officeDocument/2006/relationships/slideMaster" Target="../slideMasters/slideMaster2.xml"/><Relationship Id="rId6" Type="http://schemas.microsoft.com/office/2007/relationships/hdphoto" Target="../media/hdphoto1.wdp"/><Relationship Id="rId5" Type="http://schemas.openxmlformats.org/officeDocument/2006/relationships/image" Target="../media/image7.png"/><Relationship Id="rId4" Type="http://schemas.openxmlformats.org/officeDocument/2006/relationships/image" Target="../media/image16.svg"/></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Walkin">
    <p:spTree>
      <p:nvGrpSpPr>
        <p:cNvPr id="1" name=""/>
        <p:cNvGrpSpPr/>
        <p:nvPr/>
      </p:nvGrpSpPr>
      <p:grpSpPr>
        <a:xfrm>
          <a:off x="0" y="0"/>
          <a:ext cx="0" cy="0"/>
          <a:chOff x="0" y="0"/>
          <a:chExt cx="0" cy="0"/>
        </a:xfrm>
      </p:grpSpPr>
      <p:pic>
        <p:nvPicPr>
          <p:cNvPr id="7" name="Picture 6" descr="A close up of a logo&#10;&#10;Description automatically generated">
            <a:extLst>
              <a:ext uri="{FF2B5EF4-FFF2-40B4-BE49-F238E27FC236}">
                <a16:creationId xmlns:a16="http://schemas.microsoft.com/office/drawing/2014/main" id="{56C06421-7E94-4A14-9F77-C566D7523BF1}"/>
              </a:ext>
            </a:extLst>
          </p:cNvPr>
          <p:cNvPicPr>
            <a:picLocks noChangeAspect="1"/>
          </p:cNvPicPr>
          <p:nvPr userDrawn="1"/>
        </p:nvPicPr>
        <p:blipFill rotWithShape="1">
          <a:blip r:embed="rId2"/>
          <a:srcRect l="367" t="368" r="367" b="368"/>
          <a:stretch/>
        </p:blipFill>
        <p:spPr>
          <a:xfrm>
            <a:off x="-1" y="0"/>
            <a:ext cx="14630401" cy="8229600"/>
          </a:xfrm>
          <a:prstGeom prst="rect">
            <a:avLst/>
          </a:prstGeom>
        </p:spPr>
      </p:pic>
      <p:sp>
        <p:nvSpPr>
          <p:cNvPr id="12" name="Rectangle 11">
            <a:extLst>
              <a:ext uri="{FF2B5EF4-FFF2-40B4-BE49-F238E27FC236}">
                <a16:creationId xmlns:a16="http://schemas.microsoft.com/office/drawing/2014/main" id="{76BF84AE-A090-47BB-827B-623089D88EFB}"/>
              </a:ext>
            </a:extLst>
          </p:cNvPr>
          <p:cNvSpPr/>
          <p:nvPr userDrawn="1"/>
        </p:nvSpPr>
        <p:spPr bwMode="auto">
          <a:xfrm>
            <a:off x="323087" y="2493360"/>
            <a:ext cx="7529968" cy="323523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15142" tIns="172114" rIns="215142" bIns="172114" numCol="1" spcCol="0" rtlCol="0" fromWordArt="0" anchor="t" anchorCtr="0" forceAA="0" compatLnSpc="1">
            <a:prstTxWarp prst="textNoShape">
              <a:avLst/>
            </a:prstTxWarp>
            <a:noAutofit/>
          </a:bodyPr>
          <a:lstStyle/>
          <a:p>
            <a:pPr algn="ctr" defTabSz="1096960" fontAlgn="base">
              <a:lnSpc>
                <a:spcPct val="90000"/>
              </a:lnSpc>
              <a:spcBef>
                <a:spcPct val="0"/>
              </a:spcBef>
              <a:spcAft>
                <a:spcPct val="0"/>
              </a:spcAft>
            </a:pPr>
            <a:endParaRPr lang="en-US" sz="2823"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3" name="AutoShape 7">
            <a:extLst>
              <a:ext uri="{FF2B5EF4-FFF2-40B4-BE49-F238E27FC236}">
                <a16:creationId xmlns:a16="http://schemas.microsoft.com/office/drawing/2014/main" id="{77E3AF4C-0B95-4CC2-9AEF-E7CFFF8A2F9F}"/>
              </a:ext>
            </a:extLst>
          </p:cNvPr>
          <p:cNvSpPr>
            <a:spLocks noChangeAspect="1" noChangeArrowheads="1" noTextEdit="1"/>
          </p:cNvSpPr>
          <p:nvPr userDrawn="1"/>
        </p:nvSpPr>
        <p:spPr bwMode="auto">
          <a:xfrm>
            <a:off x="0" y="0"/>
            <a:ext cx="14630400" cy="8226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pic>
        <p:nvPicPr>
          <p:cNvPr id="4" name="Graphic 3">
            <a:extLst>
              <a:ext uri="{FF2B5EF4-FFF2-40B4-BE49-F238E27FC236}">
                <a16:creationId xmlns:a16="http://schemas.microsoft.com/office/drawing/2014/main" id="{F9D35F07-9C72-45F5-A028-56413488064E}"/>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13703" y="3307322"/>
            <a:ext cx="5855007" cy="1463752"/>
          </a:xfrm>
          <a:prstGeom prst="rect">
            <a:avLst/>
          </a:prstGeom>
        </p:spPr>
      </p:pic>
    </p:spTree>
    <p:extLst>
      <p:ext uri="{BB962C8B-B14F-4D97-AF65-F5344CB8AC3E}">
        <p14:creationId xmlns:p14="http://schemas.microsoft.com/office/powerpoint/2010/main" val="265596271"/>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_and_Full_Image">
    <p:bg bwMode="ltGray">
      <p:bgRef idx="1001">
        <a:schemeClr val="bg2"/>
      </p:bgRef>
    </p:bg>
    <p:spTree>
      <p:nvGrpSpPr>
        <p:cNvPr id="1" name=""/>
        <p:cNvGrpSpPr/>
        <p:nvPr/>
      </p:nvGrpSpPr>
      <p:grpSpPr>
        <a:xfrm>
          <a:off x="0" y="0"/>
          <a:ext cx="0" cy="0"/>
          <a:chOff x="0" y="0"/>
          <a:chExt cx="0" cy="0"/>
        </a:xfrm>
      </p:grpSpPr>
      <p:sp>
        <p:nvSpPr>
          <p:cNvPr id="6" name="Picture Placeholder 7">
            <a:extLst>
              <a:ext uri="{FF2B5EF4-FFF2-40B4-BE49-F238E27FC236}">
                <a16:creationId xmlns:a16="http://schemas.microsoft.com/office/drawing/2014/main" id="{AA35186C-ECB0-4E0C-B713-18574AB95FE4}"/>
              </a:ext>
            </a:extLst>
          </p:cNvPr>
          <p:cNvSpPr>
            <a:spLocks noGrp="1"/>
          </p:cNvSpPr>
          <p:nvPr>
            <p:ph type="pic" sz="quarter" idx="10" hasCustomPrompt="1"/>
          </p:nvPr>
        </p:nvSpPr>
        <p:spPr>
          <a:xfrm>
            <a:off x="323088" y="1427011"/>
            <a:ext cx="14017752" cy="5716067"/>
          </a:xfrm>
          <a:blipFill>
            <a:blip r:embed="rId2"/>
            <a:stretch>
              <a:fillRect/>
            </a:stretch>
          </a:blipFill>
        </p:spPr>
        <p:txBody>
          <a:bodyPr anchor="ctr" anchorCtr="0">
            <a:noAutofit/>
          </a:bodyPr>
          <a:lstStyle>
            <a:lvl1pPr algn="ctr">
              <a:defRPr>
                <a:solidFill>
                  <a:schemeClr val="tx1"/>
                </a:solidFill>
              </a:defRPr>
            </a:lvl1pPr>
          </a:lstStyle>
          <a:p>
            <a:r>
              <a:rPr lang="en-US" dirty="0"/>
              <a:t>Click to insert image</a:t>
            </a:r>
          </a:p>
        </p:txBody>
      </p:sp>
      <p:sp>
        <p:nvSpPr>
          <p:cNvPr id="2" name="Title 1"/>
          <p:cNvSpPr>
            <a:spLocks noGrp="1"/>
          </p:cNvSpPr>
          <p:nvPr>
            <p:ph type="title" hasCustomPrompt="1"/>
          </p:nvPr>
        </p:nvSpPr>
        <p:spPr>
          <a:xfrm>
            <a:off x="323088" y="347413"/>
            <a:ext cx="14017752" cy="1079598"/>
          </a:xfrm>
        </p:spPr>
        <p:txBody>
          <a:bodyPr vert="horz" wrap="square" lIns="182880" tIns="146304" rIns="182880" bIns="146304" rtlCol="0" anchor="t">
            <a:noAutofit/>
          </a:bodyPr>
          <a:lstStyle>
            <a:lvl1pPr>
              <a:defRPr lang="en-US" dirty="0"/>
            </a:lvl1pPr>
          </a:lstStyle>
          <a:p>
            <a:pPr lvl="0"/>
            <a:r>
              <a:rPr lang="en-US" dirty="0"/>
              <a:t>Click to edit master title style</a:t>
            </a:r>
          </a:p>
        </p:txBody>
      </p:sp>
      <p:sp>
        <p:nvSpPr>
          <p:cNvPr id="4" name="Text Placeholder 3">
            <a:extLst>
              <a:ext uri="{FF2B5EF4-FFF2-40B4-BE49-F238E27FC236}">
                <a16:creationId xmlns:a16="http://schemas.microsoft.com/office/drawing/2014/main" id="{7A725D63-A1DD-47DB-847A-93B4DF9A2FCF}"/>
              </a:ext>
            </a:extLst>
          </p:cNvPr>
          <p:cNvSpPr>
            <a:spLocks noGrp="1"/>
          </p:cNvSpPr>
          <p:nvPr>
            <p:ph type="body" idx="1" hasCustomPrompt="1"/>
          </p:nvPr>
        </p:nvSpPr>
        <p:spPr bwMode="white">
          <a:xfrm>
            <a:off x="323088" y="1427011"/>
            <a:ext cx="7310437" cy="849463"/>
          </a:xfrm>
          <a:prstGeom prst="rect">
            <a:avLst/>
          </a:prstGeom>
        </p:spPr>
        <p:txBody>
          <a:bodyPr vert="horz" wrap="square" lIns="182880" tIns="146304" rIns="182880" bIns="146304" rtlCol="0">
            <a:spAutoFit/>
          </a:bodyPr>
          <a:lstStyle>
            <a:lvl1pPr>
              <a:defRPr sz="4000">
                <a:solidFill>
                  <a:schemeClr val="tx1"/>
                </a:solidFill>
              </a:defRPr>
            </a:lvl1pPr>
            <a:lvl2pPr>
              <a:defRPr sz="2800">
                <a:solidFill>
                  <a:schemeClr val="bg1"/>
                </a:solidFill>
              </a:defRPr>
            </a:lvl2pPr>
            <a:lvl3pPr>
              <a:defRPr sz="2800">
                <a:solidFill>
                  <a:schemeClr val="bg1"/>
                </a:solidFill>
              </a:defRPr>
            </a:lvl3pPr>
            <a:lvl4pPr>
              <a:defRPr sz="2400">
                <a:solidFill>
                  <a:schemeClr val="bg1"/>
                </a:solidFill>
              </a:defRPr>
            </a:lvl4pPr>
            <a:lvl5pPr>
              <a:defRPr sz="2400">
                <a:solidFill>
                  <a:schemeClr val="bg1"/>
                </a:solidFill>
              </a:defRPr>
            </a:lvl5pPr>
          </a:lstStyle>
          <a:p>
            <a:pPr lvl="0"/>
            <a:r>
              <a:rPr lang="en-US" dirty="0"/>
              <a:t>Click to edit master text styles</a:t>
            </a:r>
          </a:p>
        </p:txBody>
      </p:sp>
    </p:spTree>
    <p:extLst>
      <p:ext uri="{BB962C8B-B14F-4D97-AF65-F5344CB8AC3E}">
        <p14:creationId xmlns:p14="http://schemas.microsoft.com/office/powerpoint/2010/main" val="3732857842"/>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_and_Image">
    <p:bg bwMode="ltGray">
      <p:bgRef idx="1001">
        <a:schemeClr val="bg2"/>
      </p:bgRef>
    </p:bg>
    <p:spTree>
      <p:nvGrpSpPr>
        <p:cNvPr id="1" name=""/>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5552479A-5DAD-4873-981C-C65E6B0D3CDB}"/>
              </a:ext>
            </a:extLst>
          </p:cNvPr>
          <p:cNvSpPr/>
          <p:nvPr userDrawn="1"/>
        </p:nvSpPr>
        <p:spPr bwMode="white">
          <a:xfrm>
            <a:off x="5381842" y="7539582"/>
            <a:ext cx="5752323" cy="338094"/>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323088" y="347412"/>
            <a:ext cx="6260590" cy="1618547"/>
          </a:xfrm>
        </p:spPr>
        <p:txBody>
          <a:bodyPr vert="horz" wrap="square" lIns="182880" tIns="146304" rIns="182880" bIns="146304" rtlCol="0" anchor="t">
            <a:noAutofit/>
          </a:bodyPr>
          <a:lstStyle>
            <a:lvl1pPr>
              <a:defRPr lang="en-US" dirty="0"/>
            </a:lvl1pPr>
          </a:lstStyle>
          <a:p>
            <a:pPr lvl="0"/>
            <a:r>
              <a:rPr lang="en-US" dirty="0"/>
              <a:t>Click to edit master title style</a:t>
            </a:r>
          </a:p>
        </p:txBody>
      </p:sp>
      <p:sp>
        <p:nvSpPr>
          <p:cNvPr id="8" name="Picture Placeholder 7">
            <a:extLst>
              <a:ext uri="{FF2B5EF4-FFF2-40B4-BE49-F238E27FC236}">
                <a16:creationId xmlns:a16="http://schemas.microsoft.com/office/drawing/2014/main" id="{43AEA6AC-FBE3-42D3-8F8F-4CE26A444274}"/>
              </a:ext>
            </a:extLst>
          </p:cNvPr>
          <p:cNvSpPr>
            <a:spLocks noGrp="1"/>
          </p:cNvSpPr>
          <p:nvPr>
            <p:ph type="pic" sz="quarter" idx="10" hasCustomPrompt="1"/>
          </p:nvPr>
        </p:nvSpPr>
        <p:spPr>
          <a:xfrm>
            <a:off x="7315200" y="0"/>
            <a:ext cx="7315200" cy="8229600"/>
          </a:xfrm>
          <a:blipFill>
            <a:blip r:embed="rId2" cstate="print">
              <a:extLst>
                <a:ext uri="{28A0092B-C50C-407E-A947-70E740481C1C}">
                  <a14:useLocalDpi xmlns:a14="http://schemas.microsoft.com/office/drawing/2010/main"/>
                </a:ext>
              </a:extLst>
            </a:blip>
            <a:stretch>
              <a:fillRect/>
            </a:stretch>
          </a:blipFill>
        </p:spPr>
        <p:txBody>
          <a:bodyPr anchor="ctr" anchorCtr="0">
            <a:noAutofit/>
          </a:bodyPr>
          <a:lstStyle>
            <a:lvl1pPr algn="ctr">
              <a:defRPr>
                <a:solidFill>
                  <a:schemeClr val="bg1"/>
                </a:solidFill>
              </a:defRPr>
            </a:lvl1pPr>
          </a:lstStyle>
          <a:p>
            <a:r>
              <a:rPr lang="en-US" dirty="0"/>
              <a:t>Click to insert image</a:t>
            </a:r>
          </a:p>
        </p:txBody>
      </p:sp>
      <p:sp>
        <p:nvSpPr>
          <p:cNvPr id="12" name="Text Placeholder 3">
            <a:extLst>
              <a:ext uri="{FF2B5EF4-FFF2-40B4-BE49-F238E27FC236}">
                <a16:creationId xmlns:a16="http://schemas.microsoft.com/office/drawing/2014/main" id="{714BFDE4-EF97-4A84-B9A4-E36284741950}"/>
              </a:ext>
            </a:extLst>
          </p:cNvPr>
          <p:cNvSpPr>
            <a:spLocks noGrp="1"/>
          </p:cNvSpPr>
          <p:nvPr>
            <p:ph type="body" idx="1" hasCustomPrompt="1"/>
          </p:nvPr>
        </p:nvSpPr>
        <p:spPr>
          <a:xfrm>
            <a:off x="323089" y="2432855"/>
            <a:ext cx="6260591" cy="2675604"/>
          </a:xfrm>
          <a:prstGeom prst="rect">
            <a:avLst/>
          </a:prstGeom>
        </p:spPr>
        <p:txBody>
          <a:bodyPr vert="horz" wrap="square" lIns="182880" tIns="146304" rIns="182880" bIns="146304" rtlCol="0">
            <a:spAutoFit/>
          </a:bodyPr>
          <a:lstStyle>
            <a:lvl1pPr>
              <a:spcAft>
                <a:spcPts val="800"/>
              </a:spcAft>
              <a:defRPr/>
            </a:lvl1pPr>
            <a:lvl2pPr>
              <a:spcAft>
                <a:spcPts val="800"/>
              </a:spcAft>
              <a:defRPr/>
            </a:lvl2pPr>
            <a:lvl3pPr>
              <a:spcAft>
                <a:spcPts val="800"/>
              </a:spcAft>
              <a:defRPr/>
            </a:lvl3pPr>
            <a:lvl4pPr>
              <a:spcAft>
                <a:spcPts val="800"/>
              </a:spcAft>
              <a:defRPr/>
            </a:lvl4pPr>
            <a:lvl5pPr>
              <a:spcAft>
                <a:spcPts val="800"/>
              </a:spcAf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61056257"/>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Full_Bleed_Image">
    <p:bg bwMode="ltGray">
      <p:bgRef idx="1001">
        <a:schemeClr val="bg2"/>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B0BD8948-597D-4B30-8B6E-BDB22A958C0F}"/>
              </a:ext>
            </a:extLst>
          </p:cNvPr>
          <p:cNvSpPr>
            <a:spLocks noGrp="1"/>
          </p:cNvSpPr>
          <p:nvPr>
            <p:ph type="pic" sz="quarter" idx="10" hasCustomPrompt="1"/>
          </p:nvPr>
        </p:nvSpPr>
        <p:spPr>
          <a:xfrm>
            <a:off x="0" y="0"/>
            <a:ext cx="14630400" cy="8229600"/>
          </a:xfrm>
          <a:blipFill>
            <a:blip r:embed="rId2"/>
            <a:stretch>
              <a:fillRect/>
            </a:stretch>
          </a:blipFill>
        </p:spPr>
        <p:txBody>
          <a:bodyPr anchor="ctr" anchorCtr="0">
            <a:noAutofit/>
          </a:bodyPr>
          <a:lstStyle>
            <a:lvl1pPr algn="ctr">
              <a:defRPr>
                <a:solidFill>
                  <a:schemeClr val="tx1"/>
                </a:solidFill>
              </a:defRPr>
            </a:lvl1pPr>
          </a:lstStyle>
          <a:p>
            <a:r>
              <a:rPr lang="en-US" dirty="0"/>
              <a:t>Click to insert image</a:t>
            </a:r>
          </a:p>
        </p:txBody>
      </p:sp>
      <p:sp>
        <p:nvSpPr>
          <p:cNvPr id="6" name="Text Placeholder 3">
            <a:extLst>
              <a:ext uri="{FF2B5EF4-FFF2-40B4-BE49-F238E27FC236}">
                <a16:creationId xmlns:a16="http://schemas.microsoft.com/office/drawing/2014/main" id="{305C438C-5785-440F-97CD-7B887B1888D4}"/>
              </a:ext>
            </a:extLst>
          </p:cNvPr>
          <p:cNvSpPr>
            <a:spLocks noGrp="1"/>
          </p:cNvSpPr>
          <p:nvPr>
            <p:ph type="body" idx="1" hasCustomPrompt="1"/>
          </p:nvPr>
        </p:nvSpPr>
        <p:spPr bwMode="black">
          <a:xfrm>
            <a:off x="323088" y="1427011"/>
            <a:ext cx="7310437" cy="849463"/>
          </a:xfrm>
          <a:prstGeom prst="rect">
            <a:avLst/>
          </a:prstGeom>
        </p:spPr>
        <p:txBody>
          <a:bodyPr vert="horz" wrap="square" lIns="182880" tIns="146304" rIns="182880" bIns="146304" rtlCol="0">
            <a:spAutoFit/>
          </a:bodyPr>
          <a:lstStyle>
            <a:lvl1pPr>
              <a:defRPr sz="4000">
                <a:solidFill>
                  <a:schemeClr val="tx1"/>
                </a:solidFill>
              </a:defRPr>
            </a:lvl1pPr>
            <a:lvl2pPr>
              <a:defRPr sz="2800">
                <a:solidFill>
                  <a:schemeClr val="bg1"/>
                </a:solidFill>
              </a:defRPr>
            </a:lvl2pPr>
            <a:lvl3pPr>
              <a:defRPr sz="2800">
                <a:solidFill>
                  <a:schemeClr val="bg1"/>
                </a:solidFill>
              </a:defRPr>
            </a:lvl3pPr>
            <a:lvl4pPr>
              <a:defRPr sz="2400">
                <a:solidFill>
                  <a:schemeClr val="bg1"/>
                </a:solidFill>
              </a:defRPr>
            </a:lvl4pPr>
            <a:lvl5pPr>
              <a:defRPr sz="2400">
                <a:solidFill>
                  <a:schemeClr val="bg1"/>
                </a:solidFill>
              </a:defRPr>
            </a:lvl5pPr>
          </a:lstStyle>
          <a:p>
            <a:pPr lvl="0"/>
            <a:r>
              <a:rPr lang="en-US" dirty="0"/>
              <a:t>Click to edit master text styles</a:t>
            </a:r>
          </a:p>
        </p:txBody>
      </p:sp>
      <p:sp>
        <p:nvSpPr>
          <p:cNvPr id="5" name="Title 1">
            <a:extLst>
              <a:ext uri="{FF2B5EF4-FFF2-40B4-BE49-F238E27FC236}">
                <a16:creationId xmlns:a16="http://schemas.microsoft.com/office/drawing/2014/main" id="{E9F7D3E0-85A7-4888-9332-9B0C252C20EA}"/>
              </a:ext>
            </a:extLst>
          </p:cNvPr>
          <p:cNvSpPr>
            <a:spLocks noGrp="1"/>
          </p:cNvSpPr>
          <p:nvPr>
            <p:ph type="title" hasCustomPrompt="1"/>
          </p:nvPr>
        </p:nvSpPr>
        <p:spPr bwMode="black">
          <a:xfrm>
            <a:off x="323088" y="347413"/>
            <a:ext cx="14017752" cy="1079598"/>
          </a:xfrm>
        </p:spPr>
        <p:txBody>
          <a:bodyPr vert="horz" wrap="square" lIns="182880" tIns="146304" rIns="182880" bIns="146304" rtlCol="0" anchor="t">
            <a:noAutofit/>
          </a:bodyPr>
          <a:lstStyle>
            <a:lvl1pPr>
              <a:defRPr lang="en-US" dirty="0">
                <a:solidFill>
                  <a:schemeClr val="tx1"/>
                </a:solidFill>
              </a:defRPr>
            </a:lvl1pPr>
          </a:lstStyle>
          <a:p>
            <a:pPr lvl="0"/>
            <a:r>
              <a:rPr lang="en-US" dirty="0"/>
              <a:t>Click to edit master title style</a:t>
            </a:r>
          </a:p>
        </p:txBody>
      </p:sp>
    </p:spTree>
    <p:extLst>
      <p:ext uri="{BB962C8B-B14F-4D97-AF65-F5344CB8AC3E}">
        <p14:creationId xmlns:p14="http://schemas.microsoft.com/office/powerpoint/2010/main" val="1127976603"/>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Embed_Video">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50AC034E-E54C-4458-8A41-EB0300702CFF}"/>
              </a:ext>
            </a:extLst>
          </p:cNvPr>
          <p:cNvSpPr/>
          <p:nvPr userDrawn="1"/>
        </p:nvSpPr>
        <p:spPr bwMode="auto">
          <a:xfrm rot="5400000">
            <a:off x="6088380" y="2887980"/>
            <a:ext cx="2453640" cy="2453640"/>
          </a:xfrm>
          <a:custGeom>
            <a:avLst/>
            <a:gdLst>
              <a:gd name="connsiteX0" fmla="*/ 696468 w 2453640"/>
              <a:gd name="connsiteY0" fmla="*/ 1493520 h 2453640"/>
              <a:gd name="connsiteX1" fmla="*/ 1757172 w 2453640"/>
              <a:gd name="connsiteY1" fmla="*/ 1493520 h 2453640"/>
              <a:gd name="connsiteX2" fmla="*/ 1226820 w 2453640"/>
              <a:gd name="connsiteY2" fmla="*/ 701040 h 2453640"/>
              <a:gd name="connsiteX3" fmla="*/ 0 w 2453640"/>
              <a:gd name="connsiteY3" fmla="*/ 1226820 h 2453640"/>
              <a:gd name="connsiteX4" fmla="*/ 1226820 w 2453640"/>
              <a:gd name="connsiteY4" fmla="*/ 0 h 2453640"/>
              <a:gd name="connsiteX5" fmla="*/ 2453640 w 2453640"/>
              <a:gd name="connsiteY5" fmla="*/ 1226820 h 2453640"/>
              <a:gd name="connsiteX6" fmla="*/ 1226820 w 2453640"/>
              <a:gd name="connsiteY6" fmla="*/ 2453640 h 2453640"/>
              <a:gd name="connsiteX7" fmla="*/ 0 w 2453640"/>
              <a:gd name="connsiteY7" fmla="*/ 1226820 h 2453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53640" h="2453640">
                <a:moveTo>
                  <a:pt x="696468" y="1493520"/>
                </a:moveTo>
                <a:lnTo>
                  <a:pt x="1757172" y="1493520"/>
                </a:lnTo>
                <a:lnTo>
                  <a:pt x="1226820" y="701040"/>
                </a:lnTo>
                <a:close/>
                <a:moveTo>
                  <a:pt x="0" y="1226820"/>
                </a:moveTo>
                <a:cubicBezTo>
                  <a:pt x="0" y="549266"/>
                  <a:pt x="549266" y="0"/>
                  <a:pt x="1226820" y="0"/>
                </a:cubicBezTo>
                <a:cubicBezTo>
                  <a:pt x="1904374" y="0"/>
                  <a:pt x="2453640" y="549266"/>
                  <a:pt x="2453640" y="1226820"/>
                </a:cubicBezTo>
                <a:cubicBezTo>
                  <a:pt x="2453640" y="1904374"/>
                  <a:pt x="1904374" y="2453640"/>
                  <a:pt x="1226820" y="2453640"/>
                </a:cubicBezTo>
                <a:cubicBezTo>
                  <a:pt x="549266" y="2453640"/>
                  <a:pt x="0" y="1904374"/>
                  <a:pt x="0" y="122682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4" name="Media Placeholder 3">
            <a:extLst>
              <a:ext uri="{FF2B5EF4-FFF2-40B4-BE49-F238E27FC236}">
                <a16:creationId xmlns:a16="http://schemas.microsoft.com/office/drawing/2014/main" id="{62EA48BA-8AA5-4D2B-BA49-A7696755D9F4}"/>
              </a:ext>
            </a:extLst>
          </p:cNvPr>
          <p:cNvSpPr>
            <a:spLocks noGrp="1"/>
          </p:cNvSpPr>
          <p:nvPr userDrawn="1">
            <p:ph type="media" sz="quarter" idx="10" hasCustomPrompt="1"/>
          </p:nvPr>
        </p:nvSpPr>
        <p:spPr>
          <a:xfrm>
            <a:off x="0" y="3800868"/>
            <a:ext cx="14630400" cy="627864"/>
          </a:xfrm>
        </p:spPr>
        <p:txBody>
          <a:bodyPr anchor="ctr" anchorCtr="0"/>
          <a:lstStyle>
            <a:lvl1pPr algn="ctr">
              <a:defRPr>
                <a:solidFill>
                  <a:schemeClr val="tx1"/>
                </a:solidFill>
              </a:defRPr>
            </a:lvl1pPr>
          </a:lstStyle>
          <a:p>
            <a:r>
              <a:rPr lang="en-US" dirty="0"/>
              <a:t>Click to add video</a:t>
            </a:r>
          </a:p>
        </p:txBody>
      </p:sp>
    </p:spTree>
    <p:extLst>
      <p:ext uri="{BB962C8B-B14F-4D97-AF65-F5344CB8AC3E}">
        <p14:creationId xmlns:p14="http://schemas.microsoft.com/office/powerpoint/2010/main" val="2653947564"/>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Section_1">
    <p:bg bwMode="ltGray">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6A98025-C544-4CFF-82D6-BCE06026925A}"/>
              </a:ext>
            </a:extLst>
          </p:cNvPr>
          <p:cNvPicPr>
            <a:picLocks noChangeAspect="1"/>
          </p:cNvPicPr>
          <p:nvPr userDrawn="1"/>
        </p:nvPicPr>
        <p:blipFill rotWithShape="1">
          <a:blip r:embed="rId2"/>
          <a:srcRect l="458" t="458" r="21388" b="21388"/>
          <a:stretch/>
        </p:blipFill>
        <p:spPr>
          <a:xfrm>
            <a:off x="0" y="0"/>
            <a:ext cx="14630400" cy="8229600"/>
          </a:xfrm>
          <a:prstGeom prst="rect">
            <a:avLst/>
          </a:prstGeom>
        </p:spPr>
      </p:pic>
      <p:sp>
        <p:nvSpPr>
          <p:cNvPr id="12" name="Title 1">
            <a:extLst>
              <a:ext uri="{FF2B5EF4-FFF2-40B4-BE49-F238E27FC236}">
                <a16:creationId xmlns:a16="http://schemas.microsoft.com/office/drawing/2014/main" id="{40721108-6E69-4056-855D-158EB29E3B8F}"/>
              </a:ext>
            </a:extLst>
          </p:cNvPr>
          <p:cNvSpPr>
            <a:spLocks noGrp="1"/>
          </p:cNvSpPr>
          <p:nvPr>
            <p:ph type="title" hasCustomPrompt="1"/>
          </p:nvPr>
        </p:nvSpPr>
        <p:spPr bwMode="white">
          <a:xfrm>
            <a:off x="323850" y="3444973"/>
            <a:ext cx="12908725" cy="1126462"/>
          </a:xfrm>
          <a:noFill/>
        </p:spPr>
        <p:txBody>
          <a:bodyPr wrap="square" lIns="182880" tIns="146304" rIns="182880" bIns="146304" anchor="t" anchorCtr="0">
            <a:spAutoFit/>
          </a:bodyPr>
          <a:lstStyle>
            <a:lvl1pPr>
              <a:defRPr sz="6000" spc="-118" baseline="0">
                <a:gradFill>
                  <a:gsLst>
                    <a:gs pos="0">
                      <a:schemeClr val="tx1"/>
                    </a:gs>
                    <a:gs pos="100000">
                      <a:schemeClr val="tx1"/>
                    </a:gs>
                  </a:gsLst>
                  <a:lin ang="5400000" scaled="0"/>
                </a:gra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r>
              <a:rPr lang="en-US" dirty="0"/>
              <a:t>Section</a:t>
            </a:r>
          </a:p>
        </p:txBody>
      </p:sp>
      <p:sp>
        <p:nvSpPr>
          <p:cNvPr id="15" name="TextBox 3">
            <a:extLst>
              <a:ext uri="{FF2B5EF4-FFF2-40B4-BE49-F238E27FC236}">
                <a16:creationId xmlns:a16="http://schemas.microsoft.com/office/drawing/2014/main" id="{5E8654C8-1770-4DF6-8C26-F6FD094A33E9}"/>
              </a:ext>
            </a:extLst>
          </p:cNvPr>
          <p:cNvSpPr txBox="1">
            <a:spLocks noChangeArrowheads="1"/>
          </p:cNvSpPr>
          <p:nvPr userDrawn="1"/>
        </p:nvSpPr>
        <p:spPr bwMode="white">
          <a:xfrm>
            <a:off x="5334000" y="7596464"/>
            <a:ext cx="3962400"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900" b="0" i="0" dirty="0">
                <a:solidFill>
                  <a:schemeClr val="tx1"/>
                </a:solidFill>
                <a:latin typeface="Amazon Ember" charset="0"/>
                <a:ea typeface="Amazon Ember" charset="0"/>
                <a:cs typeface="Amazon Ember" charset="0"/>
              </a:rPr>
              <a:t>© 2019, Amazon Web Services, Inc. or its affiliates. All rights reserved.</a:t>
            </a:r>
          </a:p>
        </p:txBody>
      </p:sp>
      <p:pic>
        <p:nvPicPr>
          <p:cNvPr id="16" name="Graphic 15">
            <a:extLst>
              <a:ext uri="{FF2B5EF4-FFF2-40B4-BE49-F238E27FC236}">
                <a16:creationId xmlns:a16="http://schemas.microsoft.com/office/drawing/2014/main" id="{B2542CA9-E9D7-423E-AAAA-95F2700C6CF9}"/>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48569" y="7473857"/>
            <a:ext cx="1075500" cy="245214"/>
          </a:xfrm>
          <a:prstGeom prst="rect">
            <a:avLst/>
          </a:prstGeom>
        </p:spPr>
      </p:pic>
      <p:pic>
        <p:nvPicPr>
          <p:cNvPr id="7" name="Picture 6">
            <a:extLst>
              <a:ext uri="{FF2B5EF4-FFF2-40B4-BE49-F238E27FC236}">
                <a16:creationId xmlns:a16="http://schemas.microsoft.com/office/drawing/2014/main" id="{43CC11C9-747B-4068-A129-98C38D240662}"/>
              </a:ext>
            </a:extLst>
          </p:cNvPr>
          <p:cNvPicPr>
            <a:picLocks noChangeAspect="1"/>
          </p:cNvPicPr>
          <p:nvPr userDrawn="1"/>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a:ext>
            </a:extLst>
          </a:blip>
          <a:stretch>
            <a:fillRect/>
          </a:stretch>
        </p:blipFill>
        <p:spPr>
          <a:xfrm>
            <a:off x="13461357" y="7543578"/>
            <a:ext cx="649177" cy="388110"/>
          </a:xfrm>
          <a:prstGeom prst="rect">
            <a:avLst/>
          </a:prstGeom>
        </p:spPr>
      </p:pic>
    </p:spTree>
    <p:extLst>
      <p:ext uri="{BB962C8B-B14F-4D97-AF65-F5344CB8AC3E}">
        <p14:creationId xmlns:p14="http://schemas.microsoft.com/office/powerpoint/2010/main" val="389760253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Video_1">
    <p:spTree>
      <p:nvGrpSpPr>
        <p:cNvPr id="1" name=""/>
        <p:cNvGrpSpPr/>
        <p:nvPr/>
      </p:nvGrpSpPr>
      <p:grpSpPr>
        <a:xfrm>
          <a:off x="0" y="0"/>
          <a:ext cx="0" cy="0"/>
          <a:chOff x="0" y="0"/>
          <a:chExt cx="0" cy="0"/>
        </a:xfrm>
      </p:grpSpPr>
      <p:pic>
        <p:nvPicPr>
          <p:cNvPr id="4" name="Picture 3" descr="A picture containing object&#10;&#10;Description automatically generated">
            <a:extLst>
              <a:ext uri="{FF2B5EF4-FFF2-40B4-BE49-F238E27FC236}">
                <a16:creationId xmlns:a16="http://schemas.microsoft.com/office/drawing/2014/main" id="{5506A9EF-5A7F-4C45-A661-3EC0CC81BAED}"/>
              </a:ext>
            </a:extLst>
          </p:cNvPr>
          <p:cNvPicPr>
            <a:picLocks noChangeAspect="1"/>
          </p:cNvPicPr>
          <p:nvPr userDrawn="1"/>
        </p:nvPicPr>
        <p:blipFill rotWithShape="1">
          <a:blip r:embed="rId2"/>
          <a:srcRect l="549" t="549" r="549" b="549"/>
          <a:stretch/>
        </p:blipFill>
        <p:spPr>
          <a:xfrm>
            <a:off x="1" y="0"/>
            <a:ext cx="14630400" cy="8229600"/>
          </a:xfrm>
          <a:prstGeom prst="rect">
            <a:avLst/>
          </a:prstGeom>
        </p:spPr>
      </p:pic>
      <p:sp>
        <p:nvSpPr>
          <p:cNvPr id="13" name="Title 1">
            <a:extLst>
              <a:ext uri="{FF2B5EF4-FFF2-40B4-BE49-F238E27FC236}">
                <a16:creationId xmlns:a16="http://schemas.microsoft.com/office/drawing/2014/main" id="{5DA83261-5476-4C08-8B47-87A7A736F589}"/>
              </a:ext>
            </a:extLst>
          </p:cNvPr>
          <p:cNvSpPr>
            <a:spLocks noGrp="1"/>
          </p:cNvSpPr>
          <p:nvPr>
            <p:ph type="title" hasCustomPrompt="1"/>
          </p:nvPr>
        </p:nvSpPr>
        <p:spPr bwMode="white">
          <a:xfrm>
            <a:off x="322675" y="3444973"/>
            <a:ext cx="12908725" cy="1126462"/>
          </a:xfrm>
          <a:noFill/>
        </p:spPr>
        <p:txBody>
          <a:bodyPr wrap="square" lIns="182880" tIns="146304" rIns="182880" bIns="146304" anchor="t" anchorCtr="0">
            <a:spAutoFit/>
          </a:bodyPr>
          <a:lstStyle>
            <a:lvl1pPr>
              <a:defRPr sz="6000" spc="-118" baseline="0">
                <a:gradFill>
                  <a:gsLst>
                    <a:gs pos="0">
                      <a:schemeClr val="tx1"/>
                    </a:gs>
                    <a:gs pos="100000">
                      <a:schemeClr val="tx1"/>
                    </a:gs>
                  </a:gsLst>
                  <a:lin ang="5400000" scaled="0"/>
                </a:gra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r>
              <a:rPr lang="en-US" dirty="0"/>
              <a:t>Video</a:t>
            </a:r>
          </a:p>
        </p:txBody>
      </p:sp>
      <p:sp>
        <p:nvSpPr>
          <p:cNvPr id="10" name="TextBox 3">
            <a:extLst>
              <a:ext uri="{FF2B5EF4-FFF2-40B4-BE49-F238E27FC236}">
                <a16:creationId xmlns:a16="http://schemas.microsoft.com/office/drawing/2014/main" id="{F69FC53F-AC46-443F-BDC1-82CA9848CBEE}"/>
              </a:ext>
            </a:extLst>
          </p:cNvPr>
          <p:cNvSpPr txBox="1">
            <a:spLocks noChangeArrowheads="1"/>
          </p:cNvSpPr>
          <p:nvPr userDrawn="1"/>
        </p:nvSpPr>
        <p:spPr bwMode="white">
          <a:xfrm>
            <a:off x="5334000" y="7596464"/>
            <a:ext cx="3962400"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900" b="0" i="0" dirty="0">
                <a:solidFill>
                  <a:schemeClr val="tx1"/>
                </a:solidFill>
                <a:latin typeface="Amazon Ember" charset="0"/>
                <a:ea typeface="Amazon Ember" charset="0"/>
                <a:cs typeface="Amazon Ember" charset="0"/>
              </a:rPr>
              <a:t>© 2019, Amazon Web Services, Inc. or its affiliates. All rights reserved.</a:t>
            </a:r>
          </a:p>
        </p:txBody>
      </p:sp>
      <p:pic>
        <p:nvPicPr>
          <p:cNvPr id="11" name="Graphic 10">
            <a:extLst>
              <a:ext uri="{FF2B5EF4-FFF2-40B4-BE49-F238E27FC236}">
                <a16:creationId xmlns:a16="http://schemas.microsoft.com/office/drawing/2014/main" id="{7D3D3D50-83BC-4882-A923-65B99D57A4D6}"/>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48569" y="7473857"/>
            <a:ext cx="1075500" cy="245214"/>
          </a:xfrm>
          <a:prstGeom prst="rect">
            <a:avLst/>
          </a:prstGeom>
        </p:spPr>
      </p:pic>
      <p:pic>
        <p:nvPicPr>
          <p:cNvPr id="7" name="Picture 6">
            <a:extLst>
              <a:ext uri="{FF2B5EF4-FFF2-40B4-BE49-F238E27FC236}">
                <a16:creationId xmlns:a16="http://schemas.microsoft.com/office/drawing/2014/main" id="{D143DC05-2168-4ADB-AFA3-E92BEE455F80}"/>
              </a:ext>
            </a:extLst>
          </p:cNvPr>
          <p:cNvPicPr>
            <a:picLocks noChangeAspect="1"/>
          </p:cNvPicPr>
          <p:nvPr userDrawn="1"/>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a:ext>
            </a:extLst>
          </a:blip>
          <a:stretch>
            <a:fillRect/>
          </a:stretch>
        </p:blipFill>
        <p:spPr>
          <a:xfrm>
            <a:off x="13461357" y="7543578"/>
            <a:ext cx="649177" cy="388110"/>
          </a:xfrm>
          <a:prstGeom prst="rect">
            <a:avLst/>
          </a:prstGeom>
        </p:spPr>
      </p:pic>
    </p:spTree>
    <p:extLst>
      <p:ext uri="{BB962C8B-B14F-4D97-AF65-F5344CB8AC3E}">
        <p14:creationId xmlns:p14="http://schemas.microsoft.com/office/powerpoint/2010/main" val="252421824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Demo_1">
    <p:spTree>
      <p:nvGrpSpPr>
        <p:cNvPr id="1" name=""/>
        <p:cNvGrpSpPr/>
        <p:nvPr/>
      </p:nvGrpSpPr>
      <p:grpSpPr>
        <a:xfrm>
          <a:off x="0" y="0"/>
          <a:ext cx="0" cy="0"/>
          <a:chOff x="0" y="0"/>
          <a:chExt cx="0" cy="0"/>
        </a:xfrm>
      </p:grpSpPr>
      <p:pic>
        <p:nvPicPr>
          <p:cNvPr id="3" name="Picture 2" descr="A rainbow in the background&#10;&#10;Description automatically generated">
            <a:extLst>
              <a:ext uri="{FF2B5EF4-FFF2-40B4-BE49-F238E27FC236}">
                <a16:creationId xmlns:a16="http://schemas.microsoft.com/office/drawing/2014/main" id="{BBB0ADD0-0C6D-4AFD-B2AD-043C3B39119B}"/>
              </a:ext>
            </a:extLst>
          </p:cNvPr>
          <p:cNvPicPr>
            <a:picLocks noChangeAspect="1"/>
          </p:cNvPicPr>
          <p:nvPr userDrawn="1"/>
        </p:nvPicPr>
        <p:blipFill rotWithShape="1">
          <a:blip r:embed="rId2"/>
          <a:srcRect l="640" t="640" r="640" b="640"/>
          <a:stretch/>
        </p:blipFill>
        <p:spPr>
          <a:xfrm>
            <a:off x="0" y="0"/>
            <a:ext cx="14630400" cy="8229600"/>
          </a:xfrm>
          <a:prstGeom prst="rect">
            <a:avLst/>
          </a:prstGeom>
        </p:spPr>
      </p:pic>
      <p:sp>
        <p:nvSpPr>
          <p:cNvPr id="13" name="Title 1">
            <a:extLst>
              <a:ext uri="{FF2B5EF4-FFF2-40B4-BE49-F238E27FC236}">
                <a16:creationId xmlns:a16="http://schemas.microsoft.com/office/drawing/2014/main" id="{0F7726A5-4725-4B31-B365-B823DDDF5254}"/>
              </a:ext>
            </a:extLst>
          </p:cNvPr>
          <p:cNvSpPr>
            <a:spLocks noGrp="1"/>
          </p:cNvSpPr>
          <p:nvPr>
            <p:ph type="title" hasCustomPrompt="1"/>
          </p:nvPr>
        </p:nvSpPr>
        <p:spPr bwMode="white">
          <a:xfrm>
            <a:off x="323850" y="3444973"/>
            <a:ext cx="12908725" cy="1126462"/>
          </a:xfrm>
          <a:noFill/>
        </p:spPr>
        <p:txBody>
          <a:bodyPr wrap="square" lIns="182880" tIns="146304" rIns="182880" bIns="146304" anchor="t" anchorCtr="0">
            <a:spAutoFit/>
          </a:bodyPr>
          <a:lstStyle>
            <a:lvl1pPr>
              <a:defRPr sz="6000" spc="-118" baseline="0">
                <a:gradFill>
                  <a:gsLst>
                    <a:gs pos="0">
                      <a:schemeClr val="tx1"/>
                    </a:gs>
                    <a:gs pos="100000">
                      <a:schemeClr val="tx1"/>
                    </a:gs>
                  </a:gsLst>
                  <a:lin ang="5400000" scaled="0"/>
                </a:gra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r>
              <a:rPr lang="en-US" dirty="0"/>
              <a:t>Demo</a:t>
            </a:r>
          </a:p>
        </p:txBody>
      </p:sp>
      <p:sp>
        <p:nvSpPr>
          <p:cNvPr id="10" name="TextBox 3">
            <a:extLst>
              <a:ext uri="{FF2B5EF4-FFF2-40B4-BE49-F238E27FC236}">
                <a16:creationId xmlns:a16="http://schemas.microsoft.com/office/drawing/2014/main" id="{84558446-36A0-4819-A665-2B6D8CE80468}"/>
              </a:ext>
            </a:extLst>
          </p:cNvPr>
          <p:cNvSpPr txBox="1">
            <a:spLocks noChangeArrowheads="1"/>
          </p:cNvSpPr>
          <p:nvPr userDrawn="1"/>
        </p:nvSpPr>
        <p:spPr bwMode="white">
          <a:xfrm>
            <a:off x="5334000" y="7596464"/>
            <a:ext cx="3962400"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900" b="0" i="0" dirty="0">
                <a:solidFill>
                  <a:schemeClr val="tx1"/>
                </a:solidFill>
                <a:latin typeface="Amazon Ember" charset="0"/>
                <a:ea typeface="Amazon Ember" charset="0"/>
                <a:cs typeface="Amazon Ember" charset="0"/>
              </a:rPr>
              <a:t>© 2019, Amazon Web Services, Inc. or its affiliates. All rights reserved.</a:t>
            </a:r>
          </a:p>
        </p:txBody>
      </p:sp>
      <p:pic>
        <p:nvPicPr>
          <p:cNvPr id="12" name="Graphic 11">
            <a:extLst>
              <a:ext uri="{FF2B5EF4-FFF2-40B4-BE49-F238E27FC236}">
                <a16:creationId xmlns:a16="http://schemas.microsoft.com/office/drawing/2014/main" id="{3AE7D8DF-9A15-4127-AE8E-F8EF17DD600F}"/>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48569" y="7473857"/>
            <a:ext cx="1075500" cy="245214"/>
          </a:xfrm>
          <a:prstGeom prst="rect">
            <a:avLst/>
          </a:prstGeom>
        </p:spPr>
      </p:pic>
      <p:pic>
        <p:nvPicPr>
          <p:cNvPr id="8" name="Picture 7">
            <a:extLst>
              <a:ext uri="{FF2B5EF4-FFF2-40B4-BE49-F238E27FC236}">
                <a16:creationId xmlns:a16="http://schemas.microsoft.com/office/drawing/2014/main" id="{1E78DB53-8BD1-4B05-96AE-E7204A4DF3D0}"/>
              </a:ext>
            </a:extLst>
          </p:cNvPr>
          <p:cNvPicPr>
            <a:picLocks noChangeAspect="1"/>
          </p:cNvPicPr>
          <p:nvPr userDrawn="1"/>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a:ext>
            </a:extLst>
          </a:blip>
          <a:stretch>
            <a:fillRect/>
          </a:stretch>
        </p:blipFill>
        <p:spPr>
          <a:xfrm>
            <a:off x="13461357" y="7543578"/>
            <a:ext cx="649177" cy="388110"/>
          </a:xfrm>
          <a:prstGeom prst="rect">
            <a:avLst/>
          </a:prstGeom>
        </p:spPr>
      </p:pic>
    </p:spTree>
    <p:extLst>
      <p:ext uri="{BB962C8B-B14F-4D97-AF65-F5344CB8AC3E}">
        <p14:creationId xmlns:p14="http://schemas.microsoft.com/office/powerpoint/2010/main" val="2674353456"/>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Code">
    <p:spTree>
      <p:nvGrpSpPr>
        <p:cNvPr id="1" name=""/>
        <p:cNvGrpSpPr/>
        <p:nvPr/>
      </p:nvGrpSpPr>
      <p:grpSpPr>
        <a:xfrm>
          <a:off x="0" y="0"/>
          <a:ext cx="0" cy="0"/>
          <a:chOff x="0" y="0"/>
          <a:chExt cx="0" cy="0"/>
        </a:xfrm>
      </p:grpSpPr>
      <p:sp>
        <p:nvSpPr>
          <p:cNvPr id="11" name="Content Placeholder 10">
            <a:extLst>
              <a:ext uri="{FF2B5EF4-FFF2-40B4-BE49-F238E27FC236}">
                <a16:creationId xmlns:a16="http://schemas.microsoft.com/office/drawing/2014/main" id="{2DB0438D-0AA4-40DE-B859-53B4B25058B8}"/>
              </a:ext>
            </a:extLst>
          </p:cNvPr>
          <p:cNvSpPr>
            <a:spLocks noGrp="1"/>
          </p:cNvSpPr>
          <p:nvPr>
            <p:ph sz="quarter" idx="10" hasCustomPrompt="1"/>
          </p:nvPr>
        </p:nvSpPr>
        <p:spPr>
          <a:xfrm>
            <a:off x="324155" y="1809750"/>
            <a:ext cx="13982395" cy="4665893"/>
          </a:xfrm>
        </p:spPr>
        <p:txBody>
          <a:bodyPr lIns="182880" tIns="146304" rIns="182880" bIns="146304"/>
          <a:lstStyle>
            <a:lvl1pPr>
              <a:spcBef>
                <a:spcPts val="2400"/>
              </a:spcBef>
              <a:defRPr sz="2000">
                <a:latin typeface="Lucida Console" panose="020B0609040504020204" pitchFamily="49" charset="0"/>
              </a:defRPr>
            </a:lvl1pPr>
            <a:lvl2pPr>
              <a:defRPr>
                <a:latin typeface="Lucida Console" panose="020B0609040504020204" pitchFamily="49" charset="0"/>
              </a:defRPr>
            </a:lvl2pPr>
            <a:lvl3pPr>
              <a:defRPr>
                <a:latin typeface="Lucida Console" panose="020B0609040504020204" pitchFamily="49" charset="0"/>
              </a:defRPr>
            </a:lvl3pPr>
            <a:lvl4pPr>
              <a:defRPr>
                <a:latin typeface="Lucida Console" panose="020B0609040504020204" pitchFamily="49" charset="0"/>
              </a:defRPr>
            </a:lvl4pPr>
            <a:lvl5pPr>
              <a:defRPr>
                <a:latin typeface="Lucida Console" panose="020B0609040504020204" pitchFamily="49" charset="0"/>
              </a:defRPr>
            </a:lvl5pPr>
          </a:lstStyle>
          <a:p>
            <a:pPr lvl="0"/>
            <a:r>
              <a:rPr lang="en-US" dirty="0"/>
              <a:t>Edit var pd = require('pretty-data').pd;</a:t>
            </a:r>
          </a:p>
          <a:p>
            <a:pPr lvl="0"/>
            <a:r>
              <a:rPr lang="en-US" dirty="0"/>
              <a:t>var </a:t>
            </a:r>
            <a:r>
              <a:rPr lang="en-US" dirty="0" err="1"/>
              <a:t>xml_pp</a:t>
            </a:r>
            <a:r>
              <a:rPr lang="en-US" dirty="0"/>
              <a:t> = pd.xml(data);</a:t>
            </a:r>
          </a:p>
          <a:p>
            <a:pPr lvl="0"/>
            <a:r>
              <a:rPr lang="en-US" dirty="0"/>
              <a:t>var </a:t>
            </a:r>
            <a:r>
              <a:rPr lang="en-US" dirty="0" err="1"/>
              <a:t>xml_min</a:t>
            </a:r>
            <a:r>
              <a:rPr lang="en-US" dirty="0"/>
              <a:t> = </a:t>
            </a:r>
            <a:r>
              <a:rPr lang="en-US" dirty="0" err="1"/>
              <a:t>pd.xmlmin</a:t>
            </a:r>
            <a:r>
              <a:rPr lang="en-US" dirty="0"/>
              <a:t>(data [,true]);</a:t>
            </a:r>
          </a:p>
          <a:p>
            <a:pPr lvl="0"/>
            <a:r>
              <a:rPr lang="en-US" dirty="0"/>
              <a:t>var </a:t>
            </a:r>
            <a:r>
              <a:rPr lang="en-US" dirty="0" err="1"/>
              <a:t>json_pp</a:t>
            </a:r>
            <a:r>
              <a:rPr lang="en-US" dirty="0"/>
              <a:t> = </a:t>
            </a:r>
            <a:r>
              <a:rPr lang="en-US" dirty="0" err="1"/>
              <a:t>pd.json</a:t>
            </a:r>
            <a:r>
              <a:rPr lang="en-US" dirty="0"/>
              <a:t>(data);</a:t>
            </a:r>
          </a:p>
          <a:p>
            <a:pPr lvl="0"/>
            <a:r>
              <a:rPr lang="en-US" dirty="0"/>
              <a:t>var </a:t>
            </a:r>
            <a:r>
              <a:rPr lang="en-US" dirty="0" err="1"/>
              <a:t>json_min</a:t>
            </a:r>
            <a:r>
              <a:rPr lang="en-US" dirty="0"/>
              <a:t> = </a:t>
            </a:r>
            <a:r>
              <a:rPr lang="en-US" dirty="0" err="1"/>
              <a:t>pd.jsonmin</a:t>
            </a:r>
            <a:r>
              <a:rPr lang="en-US" dirty="0"/>
              <a:t>(data);</a:t>
            </a:r>
          </a:p>
          <a:p>
            <a:pPr lvl="0"/>
            <a:r>
              <a:rPr lang="en-US" dirty="0"/>
              <a:t>var </a:t>
            </a:r>
            <a:r>
              <a:rPr lang="en-US" dirty="0" err="1"/>
              <a:t>css_pp</a:t>
            </a:r>
            <a:r>
              <a:rPr lang="en-US" dirty="0"/>
              <a:t> = pd.css(data);</a:t>
            </a:r>
          </a:p>
          <a:p>
            <a:pPr lvl="0"/>
            <a:r>
              <a:rPr lang="en-US" dirty="0"/>
              <a:t>var </a:t>
            </a:r>
            <a:r>
              <a:rPr lang="en-US" dirty="0" err="1"/>
              <a:t>css_min</a:t>
            </a:r>
            <a:r>
              <a:rPr lang="en-US" dirty="0"/>
              <a:t> = </a:t>
            </a:r>
            <a:r>
              <a:rPr lang="en-US" dirty="0" err="1"/>
              <a:t>pd.cssmin</a:t>
            </a:r>
            <a:r>
              <a:rPr lang="en-US" dirty="0"/>
              <a:t>(data [, true]);</a:t>
            </a:r>
          </a:p>
          <a:p>
            <a:pPr lvl="0"/>
            <a:r>
              <a:rPr lang="en-US" dirty="0"/>
              <a:t>var </a:t>
            </a:r>
            <a:r>
              <a:rPr lang="en-US" dirty="0" err="1"/>
              <a:t>sql_pp</a:t>
            </a:r>
            <a:r>
              <a:rPr lang="en-US" dirty="0"/>
              <a:t> = </a:t>
            </a:r>
            <a:r>
              <a:rPr lang="en-US" dirty="0" err="1"/>
              <a:t>pd.sql</a:t>
            </a:r>
            <a:r>
              <a:rPr lang="en-US" dirty="0"/>
              <a:t>(data);</a:t>
            </a:r>
          </a:p>
        </p:txBody>
      </p:sp>
      <p:sp>
        <p:nvSpPr>
          <p:cNvPr id="2" name="Title 1">
            <a:extLst>
              <a:ext uri="{FF2B5EF4-FFF2-40B4-BE49-F238E27FC236}">
                <a16:creationId xmlns:a16="http://schemas.microsoft.com/office/drawing/2014/main" id="{E7E63177-F9B5-41D2-A742-D770E5A384A5}"/>
              </a:ext>
            </a:extLst>
          </p:cNvPr>
          <p:cNvSpPr>
            <a:spLocks noGrp="1"/>
          </p:cNvSpPr>
          <p:nvPr>
            <p:ph type="title" hasCustomPrompt="1"/>
          </p:nvPr>
        </p:nvSpPr>
        <p:spPr>
          <a:xfrm>
            <a:off x="323850" y="347413"/>
            <a:ext cx="13986246" cy="1079598"/>
          </a:xfrm>
        </p:spPr>
        <p:txBody>
          <a:bodyPr/>
          <a:lstStyle>
            <a:lvl1pPr>
              <a:defRPr/>
            </a:lvl1pPr>
          </a:lstStyle>
          <a:p>
            <a:r>
              <a:rPr lang="en-US" dirty="0"/>
              <a:t>Click to edit master title style</a:t>
            </a:r>
          </a:p>
        </p:txBody>
      </p:sp>
    </p:spTree>
    <p:extLst>
      <p:ext uri="{BB962C8B-B14F-4D97-AF65-F5344CB8AC3E}">
        <p14:creationId xmlns:p14="http://schemas.microsoft.com/office/powerpoint/2010/main" val="3399169805"/>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Code_2_Column">
    <p:spTree>
      <p:nvGrpSpPr>
        <p:cNvPr id="1" name=""/>
        <p:cNvGrpSpPr/>
        <p:nvPr/>
      </p:nvGrpSpPr>
      <p:grpSpPr>
        <a:xfrm>
          <a:off x="0" y="0"/>
          <a:ext cx="0" cy="0"/>
          <a:chOff x="0" y="0"/>
          <a:chExt cx="0" cy="0"/>
        </a:xfrm>
      </p:grpSpPr>
      <p:sp>
        <p:nvSpPr>
          <p:cNvPr id="11" name="Content Placeholder 10">
            <a:extLst>
              <a:ext uri="{FF2B5EF4-FFF2-40B4-BE49-F238E27FC236}">
                <a16:creationId xmlns:a16="http://schemas.microsoft.com/office/drawing/2014/main" id="{2DB0438D-0AA4-40DE-B859-53B4B25058B8}"/>
              </a:ext>
            </a:extLst>
          </p:cNvPr>
          <p:cNvSpPr>
            <a:spLocks noGrp="1"/>
          </p:cNvSpPr>
          <p:nvPr>
            <p:ph sz="quarter" idx="10" hasCustomPrompt="1"/>
          </p:nvPr>
        </p:nvSpPr>
        <p:spPr>
          <a:xfrm>
            <a:off x="323850" y="1809750"/>
            <a:ext cx="6858000" cy="4942892"/>
          </a:xfrm>
        </p:spPr>
        <p:txBody>
          <a:bodyPr lIns="182880" tIns="146304" rIns="182880" bIns="146304"/>
          <a:lstStyle>
            <a:lvl1pPr>
              <a:spcBef>
                <a:spcPts val="2400"/>
              </a:spcBef>
              <a:defRPr sz="2000">
                <a:latin typeface="Lucida Console" panose="020B0609040504020204" pitchFamily="49" charset="0"/>
              </a:defRPr>
            </a:lvl1pPr>
            <a:lvl2pPr>
              <a:defRPr>
                <a:latin typeface="Lucida Console" panose="020B0609040504020204" pitchFamily="49" charset="0"/>
              </a:defRPr>
            </a:lvl2pPr>
            <a:lvl3pPr>
              <a:defRPr>
                <a:latin typeface="Lucida Console" panose="020B0609040504020204" pitchFamily="49" charset="0"/>
              </a:defRPr>
            </a:lvl3pPr>
            <a:lvl4pPr>
              <a:defRPr>
                <a:latin typeface="Lucida Console" panose="020B0609040504020204" pitchFamily="49" charset="0"/>
              </a:defRPr>
            </a:lvl4pPr>
            <a:lvl5pPr>
              <a:defRPr>
                <a:latin typeface="Lucida Console" panose="020B0609040504020204" pitchFamily="49" charset="0"/>
              </a:defRPr>
            </a:lvl5pPr>
          </a:lstStyle>
          <a:p>
            <a:pPr lvl="0"/>
            <a:r>
              <a:rPr lang="en-US" dirty="0"/>
              <a:t>Edit var pd = require('pretty-data').pd;</a:t>
            </a:r>
          </a:p>
          <a:p>
            <a:pPr lvl="0"/>
            <a:r>
              <a:rPr lang="en-US" dirty="0"/>
              <a:t>var </a:t>
            </a:r>
            <a:r>
              <a:rPr lang="en-US" dirty="0" err="1"/>
              <a:t>xml_pp</a:t>
            </a:r>
            <a:r>
              <a:rPr lang="en-US" dirty="0"/>
              <a:t> = pd.xml(data);</a:t>
            </a:r>
          </a:p>
          <a:p>
            <a:pPr lvl="0"/>
            <a:r>
              <a:rPr lang="en-US" dirty="0"/>
              <a:t>var </a:t>
            </a:r>
            <a:r>
              <a:rPr lang="en-US" dirty="0" err="1"/>
              <a:t>xml_min</a:t>
            </a:r>
            <a:r>
              <a:rPr lang="en-US" dirty="0"/>
              <a:t> = </a:t>
            </a:r>
            <a:r>
              <a:rPr lang="en-US" dirty="0" err="1"/>
              <a:t>pd.xmlmin</a:t>
            </a:r>
            <a:r>
              <a:rPr lang="en-US" dirty="0"/>
              <a:t>(data [,true]);</a:t>
            </a:r>
          </a:p>
          <a:p>
            <a:pPr lvl="0"/>
            <a:r>
              <a:rPr lang="en-US" dirty="0"/>
              <a:t>var </a:t>
            </a:r>
            <a:r>
              <a:rPr lang="en-US" dirty="0" err="1"/>
              <a:t>json_pp</a:t>
            </a:r>
            <a:r>
              <a:rPr lang="en-US" dirty="0"/>
              <a:t> = </a:t>
            </a:r>
            <a:r>
              <a:rPr lang="en-US" dirty="0" err="1"/>
              <a:t>pd.json</a:t>
            </a:r>
            <a:r>
              <a:rPr lang="en-US" dirty="0"/>
              <a:t>(data);</a:t>
            </a:r>
          </a:p>
          <a:p>
            <a:pPr lvl="0"/>
            <a:r>
              <a:rPr lang="en-US" dirty="0"/>
              <a:t>var </a:t>
            </a:r>
            <a:r>
              <a:rPr lang="en-US" dirty="0" err="1"/>
              <a:t>json_min</a:t>
            </a:r>
            <a:r>
              <a:rPr lang="en-US" dirty="0"/>
              <a:t> = </a:t>
            </a:r>
            <a:r>
              <a:rPr lang="en-US" dirty="0" err="1"/>
              <a:t>pd.jsonmin</a:t>
            </a:r>
            <a:r>
              <a:rPr lang="en-US" dirty="0"/>
              <a:t>(data);</a:t>
            </a:r>
          </a:p>
          <a:p>
            <a:pPr lvl="0"/>
            <a:r>
              <a:rPr lang="en-US" dirty="0"/>
              <a:t>var </a:t>
            </a:r>
            <a:r>
              <a:rPr lang="en-US" dirty="0" err="1"/>
              <a:t>css_pp</a:t>
            </a:r>
            <a:r>
              <a:rPr lang="en-US" dirty="0"/>
              <a:t> = pd.css(data);</a:t>
            </a:r>
          </a:p>
          <a:p>
            <a:pPr lvl="0"/>
            <a:r>
              <a:rPr lang="en-US" dirty="0"/>
              <a:t>var </a:t>
            </a:r>
            <a:r>
              <a:rPr lang="en-US" dirty="0" err="1"/>
              <a:t>css_min</a:t>
            </a:r>
            <a:r>
              <a:rPr lang="en-US" dirty="0"/>
              <a:t> = </a:t>
            </a:r>
            <a:r>
              <a:rPr lang="en-US" dirty="0" err="1"/>
              <a:t>pd.cssmin</a:t>
            </a:r>
            <a:r>
              <a:rPr lang="en-US" dirty="0"/>
              <a:t>(data [, true]);</a:t>
            </a:r>
          </a:p>
          <a:p>
            <a:pPr lvl="0"/>
            <a:r>
              <a:rPr lang="en-US" dirty="0"/>
              <a:t>var </a:t>
            </a:r>
            <a:r>
              <a:rPr lang="en-US" dirty="0" err="1"/>
              <a:t>sql_pp</a:t>
            </a:r>
            <a:r>
              <a:rPr lang="en-US" dirty="0"/>
              <a:t> = </a:t>
            </a:r>
            <a:r>
              <a:rPr lang="en-US" dirty="0" err="1"/>
              <a:t>pd.sql</a:t>
            </a:r>
            <a:r>
              <a:rPr lang="en-US" dirty="0"/>
              <a:t>(data);</a:t>
            </a:r>
          </a:p>
        </p:txBody>
      </p:sp>
      <p:sp>
        <p:nvSpPr>
          <p:cNvPr id="7" name="Content Placeholder 10">
            <a:extLst>
              <a:ext uri="{FF2B5EF4-FFF2-40B4-BE49-F238E27FC236}">
                <a16:creationId xmlns:a16="http://schemas.microsoft.com/office/drawing/2014/main" id="{37C8F698-9535-4EA1-A06D-92ABCB324DB2}"/>
              </a:ext>
            </a:extLst>
          </p:cNvPr>
          <p:cNvSpPr>
            <a:spLocks noGrp="1"/>
          </p:cNvSpPr>
          <p:nvPr>
            <p:ph sz="quarter" idx="11" hasCustomPrompt="1"/>
          </p:nvPr>
        </p:nvSpPr>
        <p:spPr>
          <a:xfrm>
            <a:off x="7452096" y="1809750"/>
            <a:ext cx="6858000" cy="4942892"/>
          </a:xfrm>
        </p:spPr>
        <p:txBody>
          <a:bodyPr lIns="182880" tIns="146304" rIns="182880" bIns="146304"/>
          <a:lstStyle>
            <a:lvl1pPr>
              <a:spcBef>
                <a:spcPts val="2400"/>
              </a:spcBef>
              <a:defRPr sz="2000">
                <a:latin typeface="Lucida Console" panose="020B0609040504020204" pitchFamily="49" charset="0"/>
              </a:defRPr>
            </a:lvl1pPr>
            <a:lvl2pPr>
              <a:defRPr>
                <a:latin typeface="Lucida Console" panose="020B0609040504020204" pitchFamily="49" charset="0"/>
              </a:defRPr>
            </a:lvl2pPr>
            <a:lvl3pPr>
              <a:defRPr>
                <a:latin typeface="Lucida Console" panose="020B0609040504020204" pitchFamily="49" charset="0"/>
              </a:defRPr>
            </a:lvl3pPr>
            <a:lvl4pPr>
              <a:defRPr>
                <a:latin typeface="Lucida Console" panose="020B0609040504020204" pitchFamily="49" charset="0"/>
              </a:defRPr>
            </a:lvl4pPr>
            <a:lvl5pPr>
              <a:defRPr>
                <a:latin typeface="Lucida Console" panose="020B0609040504020204" pitchFamily="49" charset="0"/>
              </a:defRPr>
            </a:lvl5pPr>
          </a:lstStyle>
          <a:p>
            <a:pPr lvl="0"/>
            <a:r>
              <a:rPr lang="en-US" dirty="0"/>
              <a:t>Edit var pd = require('pretty-data').pd;</a:t>
            </a:r>
          </a:p>
          <a:p>
            <a:pPr lvl="0"/>
            <a:r>
              <a:rPr lang="en-US" dirty="0"/>
              <a:t>var </a:t>
            </a:r>
            <a:r>
              <a:rPr lang="en-US" dirty="0" err="1"/>
              <a:t>xml_pp</a:t>
            </a:r>
            <a:r>
              <a:rPr lang="en-US" dirty="0"/>
              <a:t> = pd.xml(data);</a:t>
            </a:r>
          </a:p>
          <a:p>
            <a:pPr lvl="0"/>
            <a:r>
              <a:rPr lang="en-US" dirty="0"/>
              <a:t>var </a:t>
            </a:r>
            <a:r>
              <a:rPr lang="en-US" dirty="0" err="1"/>
              <a:t>xml_min</a:t>
            </a:r>
            <a:r>
              <a:rPr lang="en-US" dirty="0"/>
              <a:t> = </a:t>
            </a:r>
            <a:r>
              <a:rPr lang="en-US" dirty="0" err="1"/>
              <a:t>pd.xmlmin</a:t>
            </a:r>
            <a:r>
              <a:rPr lang="en-US" dirty="0"/>
              <a:t>(data [,true]);</a:t>
            </a:r>
          </a:p>
          <a:p>
            <a:pPr lvl="0"/>
            <a:r>
              <a:rPr lang="en-US" dirty="0"/>
              <a:t>var </a:t>
            </a:r>
            <a:r>
              <a:rPr lang="en-US" dirty="0" err="1"/>
              <a:t>json_pp</a:t>
            </a:r>
            <a:r>
              <a:rPr lang="en-US" dirty="0"/>
              <a:t> = </a:t>
            </a:r>
            <a:r>
              <a:rPr lang="en-US" dirty="0" err="1"/>
              <a:t>pd.json</a:t>
            </a:r>
            <a:r>
              <a:rPr lang="en-US" dirty="0"/>
              <a:t>(data);</a:t>
            </a:r>
          </a:p>
          <a:p>
            <a:pPr lvl="0"/>
            <a:r>
              <a:rPr lang="en-US" dirty="0"/>
              <a:t>var </a:t>
            </a:r>
            <a:r>
              <a:rPr lang="en-US" dirty="0" err="1"/>
              <a:t>json_min</a:t>
            </a:r>
            <a:r>
              <a:rPr lang="en-US" dirty="0"/>
              <a:t> = </a:t>
            </a:r>
            <a:r>
              <a:rPr lang="en-US" dirty="0" err="1"/>
              <a:t>pd.jsonmin</a:t>
            </a:r>
            <a:r>
              <a:rPr lang="en-US" dirty="0"/>
              <a:t>(data);</a:t>
            </a:r>
          </a:p>
          <a:p>
            <a:pPr lvl="0"/>
            <a:r>
              <a:rPr lang="en-US" dirty="0"/>
              <a:t>var </a:t>
            </a:r>
            <a:r>
              <a:rPr lang="en-US" dirty="0" err="1"/>
              <a:t>css_pp</a:t>
            </a:r>
            <a:r>
              <a:rPr lang="en-US" dirty="0"/>
              <a:t> = pd.css(data);</a:t>
            </a:r>
          </a:p>
          <a:p>
            <a:pPr lvl="0"/>
            <a:r>
              <a:rPr lang="en-US" dirty="0"/>
              <a:t>var </a:t>
            </a:r>
            <a:r>
              <a:rPr lang="en-US" dirty="0" err="1"/>
              <a:t>css_min</a:t>
            </a:r>
            <a:r>
              <a:rPr lang="en-US" dirty="0"/>
              <a:t> = </a:t>
            </a:r>
            <a:r>
              <a:rPr lang="en-US" dirty="0" err="1"/>
              <a:t>pd.cssmin</a:t>
            </a:r>
            <a:r>
              <a:rPr lang="en-US" dirty="0"/>
              <a:t>(data [, true]);</a:t>
            </a:r>
          </a:p>
          <a:p>
            <a:pPr lvl="0"/>
            <a:r>
              <a:rPr lang="en-US" dirty="0"/>
              <a:t>var </a:t>
            </a:r>
            <a:r>
              <a:rPr lang="en-US" dirty="0" err="1"/>
              <a:t>sql_pp</a:t>
            </a:r>
            <a:r>
              <a:rPr lang="en-US" dirty="0"/>
              <a:t> = </a:t>
            </a:r>
            <a:r>
              <a:rPr lang="en-US" dirty="0" err="1"/>
              <a:t>pd.sql</a:t>
            </a:r>
            <a:r>
              <a:rPr lang="en-US" dirty="0"/>
              <a:t>(data);</a:t>
            </a:r>
          </a:p>
        </p:txBody>
      </p:sp>
      <p:sp>
        <p:nvSpPr>
          <p:cNvPr id="2" name="Title 1">
            <a:extLst>
              <a:ext uri="{FF2B5EF4-FFF2-40B4-BE49-F238E27FC236}">
                <a16:creationId xmlns:a16="http://schemas.microsoft.com/office/drawing/2014/main" id="{23C9344D-70CE-4ADD-B92E-329B6F53D928}"/>
              </a:ext>
            </a:extLst>
          </p:cNvPr>
          <p:cNvSpPr>
            <a:spLocks noGrp="1"/>
          </p:cNvSpPr>
          <p:nvPr>
            <p:ph type="title" hasCustomPrompt="1"/>
          </p:nvPr>
        </p:nvSpPr>
        <p:spPr>
          <a:xfrm>
            <a:off x="323850" y="347413"/>
            <a:ext cx="13986246" cy="1079598"/>
          </a:xfrm>
        </p:spPr>
        <p:txBody>
          <a:bodyPr/>
          <a:lstStyle>
            <a:lvl1pPr>
              <a:defRPr/>
            </a:lvl1pPr>
          </a:lstStyle>
          <a:p>
            <a:r>
              <a:rPr lang="en-US" dirty="0"/>
              <a:t>Click to edit master title style</a:t>
            </a:r>
          </a:p>
        </p:txBody>
      </p:sp>
    </p:spTree>
    <p:extLst>
      <p:ext uri="{BB962C8B-B14F-4D97-AF65-F5344CB8AC3E}">
        <p14:creationId xmlns:p14="http://schemas.microsoft.com/office/powerpoint/2010/main" val="3226324061"/>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Survey_Reminder">
    <p:spTree>
      <p:nvGrpSpPr>
        <p:cNvPr id="1" name=""/>
        <p:cNvGrpSpPr/>
        <p:nvPr/>
      </p:nvGrpSpPr>
      <p:grpSpPr>
        <a:xfrm>
          <a:off x="0" y="0"/>
          <a:ext cx="0" cy="0"/>
          <a:chOff x="0" y="0"/>
          <a:chExt cx="0" cy="0"/>
        </a:xfrm>
      </p:grpSpPr>
      <p:pic>
        <p:nvPicPr>
          <p:cNvPr id="4" name="Picture 3" descr="A close up of a logo&#10;&#10;Description automatically generated">
            <a:extLst>
              <a:ext uri="{FF2B5EF4-FFF2-40B4-BE49-F238E27FC236}">
                <a16:creationId xmlns:a16="http://schemas.microsoft.com/office/drawing/2014/main" id="{A5071A96-7106-4B82-85D5-826F131023E0}"/>
              </a:ext>
            </a:extLst>
          </p:cNvPr>
          <p:cNvPicPr>
            <a:picLocks noChangeAspect="1"/>
          </p:cNvPicPr>
          <p:nvPr userDrawn="1"/>
        </p:nvPicPr>
        <p:blipFill rotWithShape="1">
          <a:blip r:embed="rId2"/>
          <a:srcRect l="18791" t="18791" r="18791" b="18791"/>
          <a:stretch/>
        </p:blipFill>
        <p:spPr>
          <a:xfrm>
            <a:off x="0" y="0"/>
            <a:ext cx="14630400" cy="8229600"/>
          </a:xfrm>
          <a:prstGeom prst="rect">
            <a:avLst/>
          </a:prstGeom>
        </p:spPr>
      </p:pic>
      <p:sp>
        <p:nvSpPr>
          <p:cNvPr id="19" name="TextBox 18">
            <a:extLst>
              <a:ext uri="{FF2B5EF4-FFF2-40B4-BE49-F238E27FC236}">
                <a16:creationId xmlns:a16="http://schemas.microsoft.com/office/drawing/2014/main" id="{5484F0FD-5FCF-4285-AF1C-46A66C34FEA4}"/>
              </a:ext>
            </a:extLst>
          </p:cNvPr>
          <p:cNvSpPr txBox="1"/>
          <p:nvPr userDrawn="1"/>
        </p:nvSpPr>
        <p:spPr bwMode="white">
          <a:xfrm>
            <a:off x="2814726" y="3928082"/>
            <a:ext cx="9000949" cy="1791260"/>
          </a:xfrm>
          <a:prstGeom prst="rect">
            <a:avLst/>
          </a:prstGeom>
          <a:noFill/>
        </p:spPr>
        <p:txBody>
          <a:bodyPr wrap="square" lIns="182880" tIns="146304" rIns="182880" bIns="146304" rtlCol="0">
            <a:spAutoFit/>
          </a:bodyPr>
          <a:lstStyle/>
          <a:p>
            <a:pPr algn="ctr">
              <a:lnSpc>
                <a:spcPct val="90000"/>
              </a:lnSpc>
              <a:spcAft>
                <a:spcPts val="1800"/>
              </a:spcAft>
            </a:pPr>
            <a:r>
              <a:rPr lang="en-US" sz="5400" dirty="0">
                <a:gradFill>
                  <a:gsLst>
                    <a:gs pos="2917">
                      <a:schemeClr val="tx1"/>
                    </a:gs>
                    <a:gs pos="30000">
                      <a:schemeClr val="tx1"/>
                    </a:gs>
                  </a:gsLst>
                  <a:lin ang="5400000" scaled="0"/>
                </a:gradFill>
                <a:latin typeface="+mj-lt"/>
              </a:rPr>
              <a:t>Please complete the session survey in the mobile app.</a:t>
            </a:r>
          </a:p>
        </p:txBody>
      </p:sp>
      <p:sp>
        <p:nvSpPr>
          <p:cNvPr id="20" name="Oval 19">
            <a:extLst>
              <a:ext uri="{FF2B5EF4-FFF2-40B4-BE49-F238E27FC236}">
                <a16:creationId xmlns:a16="http://schemas.microsoft.com/office/drawing/2014/main" id="{1B30FC2A-8A88-4BBB-82D2-6C57A331C334}"/>
              </a:ext>
            </a:extLst>
          </p:cNvPr>
          <p:cNvSpPr/>
          <p:nvPr userDrawn="1"/>
        </p:nvSpPr>
        <p:spPr bwMode="auto">
          <a:xfrm>
            <a:off x="6370320" y="1445839"/>
            <a:ext cx="1889760" cy="188976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365760"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1500" b="1" dirty="0">
                <a:gradFill>
                  <a:gsLst>
                    <a:gs pos="0">
                      <a:srgbClr val="FFFFFF"/>
                    </a:gs>
                    <a:gs pos="100000">
                      <a:srgbClr val="FFFFFF"/>
                    </a:gs>
                  </a:gsLst>
                  <a:lin ang="5400000" scaled="0"/>
                </a:gradFill>
                <a:ea typeface="Segoe UI" pitchFamily="34" charset="0"/>
                <a:cs typeface="Segoe UI" pitchFamily="34" charset="0"/>
              </a:rPr>
              <a:t>!</a:t>
            </a:r>
          </a:p>
        </p:txBody>
      </p:sp>
      <p:pic>
        <p:nvPicPr>
          <p:cNvPr id="8" name="Graphic 7">
            <a:extLst>
              <a:ext uri="{FF2B5EF4-FFF2-40B4-BE49-F238E27FC236}">
                <a16:creationId xmlns:a16="http://schemas.microsoft.com/office/drawing/2014/main" id="{610FDA27-4322-4C3E-9A09-497144801158}"/>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48569" y="7473857"/>
            <a:ext cx="1075500" cy="245214"/>
          </a:xfrm>
          <a:prstGeom prst="rect">
            <a:avLst/>
          </a:prstGeom>
        </p:spPr>
      </p:pic>
      <p:pic>
        <p:nvPicPr>
          <p:cNvPr id="9" name="Picture 8">
            <a:extLst>
              <a:ext uri="{FF2B5EF4-FFF2-40B4-BE49-F238E27FC236}">
                <a16:creationId xmlns:a16="http://schemas.microsoft.com/office/drawing/2014/main" id="{A7A8F7CC-5189-46C6-945E-BC4699DBAA94}"/>
              </a:ext>
            </a:extLst>
          </p:cNvPr>
          <p:cNvPicPr>
            <a:picLocks noChangeAspect="1"/>
          </p:cNvPicPr>
          <p:nvPr userDrawn="1"/>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a:ext>
            </a:extLst>
          </a:blip>
          <a:stretch>
            <a:fillRect/>
          </a:stretch>
        </p:blipFill>
        <p:spPr>
          <a:xfrm>
            <a:off x="13461357" y="7543578"/>
            <a:ext cx="649177" cy="388110"/>
          </a:xfrm>
          <a:prstGeom prst="rect">
            <a:avLst/>
          </a:prstGeom>
        </p:spPr>
      </p:pic>
      <p:sp>
        <p:nvSpPr>
          <p:cNvPr id="10" name="TextBox 3">
            <a:extLst>
              <a:ext uri="{FF2B5EF4-FFF2-40B4-BE49-F238E27FC236}">
                <a16:creationId xmlns:a16="http://schemas.microsoft.com/office/drawing/2014/main" id="{C62229FC-3994-4064-8AD0-9F75021275FC}"/>
              </a:ext>
            </a:extLst>
          </p:cNvPr>
          <p:cNvSpPr txBox="1">
            <a:spLocks noChangeArrowheads="1"/>
          </p:cNvSpPr>
          <p:nvPr userDrawn="1"/>
        </p:nvSpPr>
        <p:spPr bwMode="white">
          <a:xfrm>
            <a:off x="5334000" y="7596464"/>
            <a:ext cx="3962400"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900" b="0" i="0" dirty="0">
                <a:solidFill>
                  <a:schemeClr val="tx1"/>
                </a:solidFill>
                <a:latin typeface="Amazon Ember" charset="0"/>
                <a:ea typeface="Amazon Ember" charset="0"/>
                <a:cs typeface="Amazon Ember" charset="0"/>
              </a:rPr>
              <a:t>© 2019, Amazon Web Services, Inc. or its affiliates. All rights reserved.</a:t>
            </a:r>
          </a:p>
        </p:txBody>
      </p:sp>
    </p:spTree>
    <p:extLst>
      <p:ext uri="{BB962C8B-B14F-4D97-AF65-F5344CB8AC3E}">
        <p14:creationId xmlns:p14="http://schemas.microsoft.com/office/powerpoint/2010/main" val="2260515499"/>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_OneSpeaker">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01E9E02-9E6B-439B-AC7A-F532507D56B0}"/>
              </a:ext>
            </a:extLst>
          </p:cNvPr>
          <p:cNvPicPr>
            <a:picLocks noChangeAspect="1"/>
          </p:cNvPicPr>
          <p:nvPr userDrawn="1"/>
        </p:nvPicPr>
        <p:blipFill rotWithShape="1">
          <a:blip r:embed="rId2"/>
          <a:srcRect l="704" t="19847" r="19848" b="703"/>
          <a:stretch/>
        </p:blipFill>
        <p:spPr>
          <a:xfrm>
            <a:off x="0" y="0"/>
            <a:ext cx="14630400" cy="8229600"/>
          </a:xfrm>
          <a:prstGeom prst="rect">
            <a:avLst/>
          </a:prstGeom>
        </p:spPr>
      </p:pic>
      <p:sp>
        <p:nvSpPr>
          <p:cNvPr id="12" name="Title 1">
            <a:extLst>
              <a:ext uri="{FF2B5EF4-FFF2-40B4-BE49-F238E27FC236}">
                <a16:creationId xmlns:a16="http://schemas.microsoft.com/office/drawing/2014/main" id="{9597671E-0E52-49EB-9EDA-4A61696D250F}"/>
              </a:ext>
            </a:extLst>
          </p:cNvPr>
          <p:cNvSpPr>
            <a:spLocks noGrp="1"/>
          </p:cNvSpPr>
          <p:nvPr>
            <p:ph type="title" hasCustomPrompt="1"/>
          </p:nvPr>
        </p:nvSpPr>
        <p:spPr bwMode="white">
          <a:xfrm>
            <a:off x="323088" y="2891654"/>
            <a:ext cx="10462197" cy="1850571"/>
          </a:xfrm>
          <a:noFill/>
        </p:spPr>
        <p:txBody>
          <a:bodyPr lIns="182880" tIns="146304" rIns="182880" bIns="146304" anchor="t" anchorCtr="0"/>
          <a:lstStyle>
            <a:lvl1pPr>
              <a:defRPr sz="5400" spc="-118" baseline="0">
                <a:solidFill>
                  <a:schemeClr val="tx1"/>
                </a:solidFill>
              </a:defRPr>
            </a:lvl1pPr>
          </a:lstStyle>
          <a:p>
            <a:r>
              <a:rPr lang="en-US" dirty="0"/>
              <a:t>Presentation Title here</a:t>
            </a:r>
          </a:p>
        </p:txBody>
      </p:sp>
      <p:sp>
        <p:nvSpPr>
          <p:cNvPr id="15" name="Text Placeholder 2">
            <a:extLst>
              <a:ext uri="{FF2B5EF4-FFF2-40B4-BE49-F238E27FC236}">
                <a16:creationId xmlns:a16="http://schemas.microsoft.com/office/drawing/2014/main" id="{D6B07F55-9734-4F2D-AF1E-28F0D5389938}"/>
              </a:ext>
            </a:extLst>
          </p:cNvPr>
          <p:cNvSpPr>
            <a:spLocks noGrp="1"/>
          </p:cNvSpPr>
          <p:nvPr>
            <p:ph type="body" sz="quarter" idx="14" hasCustomPrompt="1"/>
          </p:nvPr>
        </p:nvSpPr>
        <p:spPr bwMode="white">
          <a:xfrm>
            <a:off x="323850" y="4913752"/>
            <a:ext cx="10458448" cy="464364"/>
          </a:xfrm>
        </p:spPr>
        <p:txBody>
          <a:bodyPr lIns="182880" tIns="146304" rIns="182880" bIns="146304">
            <a:noAutofit/>
          </a:bodyPr>
          <a:lstStyle>
            <a:lvl1pPr marL="0" marR="0" indent="0" algn="l" defTabSz="1097278" rtl="0" eaLnBrk="1" fontAlgn="auto" latinLnBrk="0" hangingPunct="1">
              <a:lnSpc>
                <a:spcPct val="90000"/>
              </a:lnSpc>
              <a:spcBef>
                <a:spcPct val="20000"/>
              </a:spcBef>
              <a:spcAft>
                <a:spcPts val="0"/>
              </a:spcAft>
              <a:buClrTx/>
              <a:buSzPct val="90000"/>
              <a:buFont typeface="Arial" pitchFamily="34" charset="0"/>
              <a:buNone/>
              <a:tabLst/>
              <a:defRPr lang="en-US" sz="2400" b="0" kern="1200" spc="0" baseline="0" dirty="0">
                <a:solidFill>
                  <a:schemeClr val="tx1"/>
                </a:soli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pPr marL="0" marR="0" lvl="0" indent="0" algn="l" defTabSz="1097278" rtl="0" eaLnBrk="1" fontAlgn="auto" latinLnBrk="0" hangingPunct="1">
              <a:lnSpc>
                <a:spcPct val="90000"/>
              </a:lnSpc>
              <a:spcBef>
                <a:spcPct val="20000"/>
              </a:spcBef>
              <a:spcAft>
                <a:spcPts val="0"/>
              </a:spcAft>
              <a:buClrTx/>
              <a:buSzPct val="90000"/>
              <a:buFont typeface="Arial" pitchFamily="34" charset="0"/>
              <a:buNone/>
              <a:tabLst/>
            </a:pPr>
            <a:r>
              <a:rPr lang="en-US" dirty="0"/>
              <a:t>Speaker Name</a:t>
            </a:r>
          </a:p>
        </p:txBody>
      </p:sp>
      <p:sp>
        <p:nvSpPr>
          <p:cNvPr id="16" name="Text Placeholder 3">
            <a:extLst>
              <a:ext uri="{FF2B5EF4-FFF2-40B4-BE49-F238E27FC236}">
                <a16:creationId xmlns:a16="http://schemas.microsoft.com/office/drawing/2014/main" id="{676A594D-095C-4919-88A2-D3E868BF166C}"/>
              </a:ext>
            </a:extLst>
          </p:cNvPr>
          <p:cNvSpPr>
            <a:spLocks noGrp="1"/>
          </p:cNvSpPr>
          <p:nvPr>
            <p:ph type="body" sz="quarter" idx="15" hasCustomPrompt="1"/>
          </p:nvPr>
        </p:nvSpPr>
        <p:spPr bwMode="white">
          <a:xfrm>
            <a:off x="323087" y="2032958"/>
            <a:ext cx="10462197" cy="572464"/>
          </a:xfrm>
        </p:spPr>
        <p:txBody>
          <a:bodyPr vert="horz" wrap="square" lIns="182880" tIns="146304" rIns="182880" bIns="146304" rtlCol="0">
            <a:spAutoFit/>
          </a:bodyPr>
          <a:lstStyle>
            <a:lvl1pPr>
              <a:defRPr lang="en-US" sz="2000" spc="600" baseline="0" dirty="0">
                <a:solidFill>
                  <a:schemeClr val="tx1"/>
                </a:soli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r>
              <a:rPr lang="en-US" dirty="0" err="1"/>
              <a:t>SessionID</a:t>
            </a:r>
            <a:endParaRPr lang="en-US" dirty="0"/>
          </a:p>
        </p:txBody>
      </p:sp>
      <p:sp>
        <p:nvSpPr>
          <p:cNvPr id="18" name="TextBox 3">
            <a:extLst>
              <a:ext uri="{FF2B5EF4-FFF2-40B4-BE49-F238E27FC236}">
                <a16:creationId xmlns:a16="http://schemas.microsoft.com/office/drawing/2014/main" id="{F4A5ED0B-2348-45FE-AA21-8C4C975D4C38}"/>
              </a:ext>
            </a:extLst>
          </p:cNvPr>
          <p:cNvSpPr txBox="1">
            <a:spLocks noChangeArrowheads="1"/>
          </p:cNvSpPr>
          <p:nvPr userDrawn="1"/>
        </p:nvSpPr>
        <p:spPr bwMode="white">
          <a:xfrm>
            <a:off x="5334000" y="7596464"/>
            <a:ext cx="3962400"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900" b="0" i="0" dirty="0">
                <a:solidFill>
                  <a:schemeClr val="tx1"/>
                </a:solidFill>
                <a:latin typeface="Amazon Ember" charset="0"/>
                <a:ea typeface="Amazon Ember" charset="0"/>
                <a:cs typeface="Amazon Ember" charset="0"/>
              </a:rPr>
              <a:t>© 2019, Amazon Web Services, Inc. or its affiliates. All rights reserved.</a:t>
            </a:r>
          </a:p>
        </p:txBody>
      </p:sp>
      <p:pic>
        <p:nvPicPr>
          <p:cNvPr id="13" name="Graphic 12">
            <a:extLst>
              <a:ext uri="{FF2B5EF4-FFF2-40B4-BE49-F238E27FC236}">
                <a16:creationId xmlns:a16="http://schemas.microsoft.com/office/drawing/2014/main" id="{5770BF54-E3D8-4402-9F9B-DAEE94A521B5}"/>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48569" y="7473857"/>
            <a:ext cx="1075500" cy="245214"/>
          </a:xfrm>
          <a:prstGeom prst="rect">
            <a:avLst/>
          </a:prstGeom>
        </p:spPr>
      </p:pic>
      <p:pic>
        <p:nvPicPr>
          <p:cNvPr id="9" name="Picture 8">
            <a:extLst>
              <a:ext uri="{FF2B5EF4-FFF2-40B4-BE49-F238E27FC236}">
                <a16:creationId xmlns:a16="http://schemas.microsoft.com/office/drawing/2014/main" id="{80AAA59B-A533-4C18-9453-F5AFB683AEA2}"/>
              </a:ext>
            </a:extLst>
          </p:cNvPr>
          <p:cNvPicPr>
            <a:picLocks noChangeAspect="1"/>
          </p:cNvPicPr>
          <p:nvPr userDrawn="1"/>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a:ext>
            </a:extLst>
          </a:blip>
          <a:stretch>
            <a:fillRect/>
          </a:stretch>
        </p:blipFill>
        <p:spPr>
          <a:xfrm>
            <a:off x="13461357" y="7543578"/>
            <a:ext cx="649177" cy="388110"/>
          </a:xfrm>
          <a:prstGeom prst="rect">
            <a:avLst/>
          </a:prstGeom>
        </p:spPr>
      </p:pic>
      <p:sp>
        <p:nvSpPr>
          <p:cNvPr id="19" name="Text Placeholder 2">
            <a:extLst>
              <a:ext uri="{FF2B5EF4-FFF2-40B4-BE49-F238E27FC236}">
                <a16:creationId xmlns:a16="http://schemas.microsoft.com/office/drawing/2014/main" id="{F67DB87B-3082-4AFC-9402-4B8FD09F93C8}"/>
              </a:ext>
            </a:extLst>
          </p:cNvPr>
          <p:cNvSpPr>
            <a:spLocks noGrp="1"/>
          </p:cNvSpPr>
          <p:nvPr>
            <p:ph type="body" sz="quarter" idx="16" hasCustomPrompt="1"/>
          </p:nvPr>
        </p:nvSpPr>
        <p:spPr bwMode="white">
          <a:xfrm>
            <a:off x="323850" y="5367640"/>
            <a:ext cx="10458448" cy="973002"/>
          </a:xfrm>
        </p:spPr>
        <p:txBody>
          <a:bodyPr lIns="182880" tIns="146304" rIns="182880" bIns="146304">
            <a:noAutofit/>
          </a:bodyPr>
          <a:lstStyle>
            <a:lvl1pPr marL="0" marR="0" indent="0" algn="l" defTabSz="1097278" rtl="0" eaLnBrk="1" fontAlgn="auto" latinLnBrk="0" hangingPunct="1">
              <a:lnSpc>
                <a:spcPct val="90000"/>
              </a:lnSpc>
              <a:spcBef>
                <a:spcPct val="20000"/>
              </a:spcBef>
              <a:spcAft>
                <a:spcPts val="0"/>
              </a:spcAft>
              <a:buClrTx/>
              <a:buSzPct val="90000"/>
              <a:buFont typeface="Arial" pitchFamily="34" charset="0"/>
              <a:buNone/>
              <a:tabLst/>
              <a:defRPr lang="en-US" sz="2400" b="0" kern="1200" spc="0" baseline="0" dirty="0">
                <a:solidFill>
                  <a:schemeClr val="tx1"/>
                </a:solidFill>
                <a:latin typeface="+mj-lt"/>
                <a:ea typeface="Amazon Ember Heavy" panose="020B0803020204020204" pitchFamily="34" charset="0"/>
                <a:cs typeface="Amazon Ember Heavy" panose="020B0803020204020204" pitchFamily="34" charset="0"/>
              </a:defRPr>
            </a:lvl1pPr>
          </a:lstStyle>
          <a:p>
            <a:pPr marL="0" marR="0" lvl="0" indent="0" algn="l" defTabSz="1097278" rtl="0" eaLnBrk="1" fontAlgn="auto" latinLnBrk="0" hangingPunct="1">
              <a:lnSpc>
                <a:spcPct val="90000"/>
              </a:lnSpc>
              <a:spcBef>
                <a:spcPct val="20000"/>
              </a:spcBef>
              <a:spcAft>
                <a:spcPts val="0"/>
              </a:spcAft>
              <a:buClrTx/>
              <a:buSzPct val="90000"/>
              <a:buFont typeface="Arial" pitchFamily="34" charset="0"/>
              <a:buNone/>
              <a:tabLst/>
            </a:pPr>
            <a:r>
              <a:rPr lang="en-US" dirty="0"/>
              <a:t>Job Title</a:t>
            </a:r>
          </a:p>
          <a:p>
            <a:pPr marL="0" marR="0" lvl="0" indent="0" algn="l" defTabSz="1097278" rtl="0" eaLnBrk="1" fontAlgn="auto" latinLnBrk="0" hangingPunct="1">
              <a:lnSpc>
                <a:spcPct val="90000"/>
              </a:lnSpc>
              <a:spcBef>
                <a:spcPct val="20000"/>
              </a:spcBef>
              <a:spcAft>
                <a:spcPts val="0"/>
              </a:spcAft>
              <a:buClrTx/>
              <a:buSzPct val="90000"/>
              <a:buFont typeface="Arial" pitchFamily="34" charset="0"/>
              <a:buNone/>
              <a:tabLst/>
            </a:pPr>
            <a:r>
              <a:rPr lang="en-US" dirty="0"/>
              <a:t>Company Name</a:t>
            </a:r>
          </a:p>
        </p:txBody>
      </p:sp>
    </p:spTree>
    <p:extLst>
      <p:ext uri="{BB962C8B-B14F-4D97-AF65-F5344CB8AC3E}">
        <p14:creationId xmlns:p14="http://schemas.microsoft.com/office/powerpoint/2010/main" val="1368165240"/>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Quote_1">
    <p:spTree>
      <p:nvGrpSpPr>
        <p:cNvPr id="1" name=""/>
        <p:cNvGrpSpPr/>
        <p:nvPr/>
      </p:nvGrpSpPr>
      <p:grpSpPr>
        <a:xfrm>
          <a:off x="0" y="0"/>
          <a:ext cx="0" cy="0"/>
          <a:chOff x="0" y="0"/>
          <a:chExt cx="0" cy="0"/>
        </a:xfrm>
      </p:grpSpPr>
      <p:pic>
        <p:nvPicPr>
          <p:cNvPr id="3" name="Picture 2" descr="A picture containing object&#10;&#10;Description automatically generated">
            <a:extLst>
              <a:ext uri="{FF2B5EF4-FFF2-40B4-BE49-F238E27FC236}">
                <a16:creationId xmlns:a16="http://schemas.microsoft.com/office/drawing/2014/main" id="{F5B14970-C2E8-4A37-BFB0-515DE45B7176}"/>
              </a:ext>
            </a:extLst>
          </p:cNvPr>
          <p:cNvPicPr>
            <a:picLocks noChangeAspect="1"/>
          </p:cNvPicPr>
          <p:nvPr userDrawn="1"/>
        </p:nvPicPr>
        <p:blipFill rotWithShape="1">
          <a:blip r:embed="rId2"/>
          <a:srcRect l="5384" t="17698" r="30013" b="17698"/>
          <a:stretch/>
        </p:blipFill>
        <p:spPr>
          <a:xfrm>
            <a:off x="0" y="-1"/>
            <a:ext cx="14630400" cy="8229601"/>
          </a:xfrm>
          <a:prstGeom prst="rect">
            <a:avLst/>
          </a:prstGeom>
        </p:spPr>
      </p:pic>
      <p:sp>
        <p:nvSpPr>
          <p:cNvPr id="10" name="Title 4">
            <a:extLst>
              <a:ext uri="{FF2B5EF4-FFF2-40B4-BE49-F238E27FC236}">
                <a16:creationId xmlns:a16="http://schemas.microsoft.com/office/drawing/2014/main" id="{40F0A962-F39A-4F7C-AFB8-1D55B110FA1F}"/>
              </a:ext>
            </a:extLst>
          </p:cNvPr>
          <p:cNvSpPr>
            <a:spLocks noGrp="1"/>
          </p:cNvSpPr>
          <p:nvPr>
            <p:ph type="title" hasCustomPrompt="1"/>
          </p:nvPr>
        </p:nvSpPr>
        <p:spPr bwMode="white">
          <a:xfrm>
            <a:off x="323850" y="2225992"/>
            <a:ext cx="10001250" cy="3203258"/>
          </a:xfrm>
        </p:spPr>
        <p:txBody>
          <a:bodyPr lIns="182880" tIns="146304" rIns="182880" bIns="146304"/>
          <a:lstStyle>
            <a:lvl1pPr marL="171450" indent="-171450" algn="l">
              <a:defRPr sz="5400">
                <a:solidFill>
                  <a:schemeClr val="tx1"/>
                </a:solidFill>
              </a:defRPr>
            </a:lvl1pPr>
          </a:lstStyle>
          <a:p>
            <a:r>
              <a:rPr lang="en-US" dirty="0"/>
              <a:t>“Lorem ipsum dolor sit </a:t>
            </a:r>
            <a:r>
              <a:rPr lang="en-US" dirty="0" err="1"/>
              <a:t>amet</a:t>
            </a:r>
            <a:r>
              <a:rPr lang="en-US" dirty="0"/>
              <a:t>, </a:t>
            </a:r>
            <a:r>
              <a:rPr lang="en-US" dirty="0" err="1"/>
              <a:t>consectetuer</a:t>
            </a:r>
            <a:r>
              <a:rPr lang="en-US" dirty="0"/>
              <a:t> adipiscing </a:t>
            </a:r>
            <a:r>
              <a:rPr lang="en-US" dirty="0" err="1"/>
              <a:t>elit</a:t>
            </a:r>
            <a:r>
              <a:rPr lang="en-US" dirty="0"/>
              <a:t>. Maecenas </a:t>
            </a:r>
            <a:r>
              <a:rPr lang="en-US" dirty="0" err="1"/>
              <a:t>porttitor</a:t>
            </a:r>
            <a:r>
              <a:rPr lang="en-US" dirty="0"/>
              <a:t> </a:t>
            </a:r>
            <a:r>
              <a:rPr lang="en-US" dirty="0" err="1"/>
              <a:t>congue</a:t>
            </a:r>
            <a:r>
              <a:rPr lang="en-US" dirty="0"/>
              <a:t>‚ </a:t>
            </a:r>
            <a:r>
              <a:rPr lang="en-US" dirty="0" err="1"/>
              <a:t>massa</a:t>
            </a:r>
            <a:r>
              <a:rPr lang="en-US" dirty="0"/>
              <a:t>.” </a:t>
            </a:r>
          </a:p>
        </p:txBody>
      </p:sp>
      <p:sp>
        <p:nvSpPr>
          <p:cNvPr id="11" name="Text Placeholder 6">
            <a:extLst>
              <a:ext uri="{FF2B5EF4-FFF2-40B4-BE49-F238E27FC236}">
                <a16:creationId xmlns:a16="http://schemas.microsoft.com/office/drawing/2014/main" id="{26FA47B6-AF7F-4583-B619-AA67D7C65CDC}"/>
              </a:ext>
            </a:extLst>
          </p:cNvPr>
          <p:cNvSpPr>
            <a:spLocks noGrp="1"/>
          </p:cNvSpPr>
          <p:nvPr>
            <p:ph type="body" sz="quarter" idx="10" hasCustomPrompt="1"/>
          </p:nvPr>
        </p:nvSpPr>
        <p:spPr bwMode="white">
          <a:xfrm>
            <a:off x="4123372" y="5640645"/>
            <a:ext cx="6201728" cy="562035"/>
          </a:xfrm>
        </p:spPr>
        <p:txBody>
          <a:bodyPr lIns="182880" tIns="146304" rIns="182880" bIns="146304"/>
          <a:lstStyle>
            <a:lvl1pPr marL="228600" indent="0" algn="r">
              <a:buNone/>
              <a:defRPr sz="2800" b="1">
                <a:solidFill>
                  <a:schemeClr val="tx1"/>
                </a:solidFill>
                <a:latin typeface="Amazon Ember Heavy" panose="020B0803020204020204" pitchFamily="34" charset="0"/>
                <a:ea typeface="Amazon Ember Heavy" panose="020B0803020204020204" pitchFamily="34" charset="0"/>
                <a:cs typeface="Amazon Ember Heavy" panose="020B0803020204020204" pitchFamily="34" charset="0"/>
              </a:defRPr>
            </a:lvl1pPr>
            <a:lvl2pPr marL="403388" indent="0">
              <a:buNone/>
              <a:defRPr>
                <a:gradFill>
                  <a:gsLst>
                    <a:gs pos="1250">
                      <a:schemeClr val="bg1"/>
                    </a:gs>
                    <a:gs pos="100000">
                      <a:schemeClr val="bg1"/>
                    </a:gs>
                  </a:gsLst>
                  <a:lin ang="5400000" scaled="0"/>
                </a:gradFill>
              </a:defRPr>
            </a:lvl2pPr>
            <a:lvl3pPr marL="672313" indent="0">
              <a:buNone/>
              <a:defRPr>
                <a:gradFill>
                  <a:gsLst>
                    <a:gs pos="1250">
                      <a:schemeClr val="bg1"/>
                    </a:gs>
                    <a:gs pos="100000">
                      <a:schemeClr val="bg1"/>
                    </a:gs>
                  </a:gsLst>
                  <a:lin ang="5400000" scaled="0"/>
                </a:gradFill>
              </a:defRPr>
            </a:lvl3pPr>
            <a:lvl4pPr marL="941238" indent="0">
              <a:buNone/>
              <a:defRPr>
                <a:gradFill>
                  <a:gsLst>
                    <a:gs pos="1250">
                      <a:schemeClr val="bg1"/>
                    </a:gs>
                    <a:gs pos="100000">
                      <a:schemeClr val="bg1"/>
                    </a:gs>
                  </a:gsLst>
                  <a:lin ang="5400000" scaled="0"/>
                </a:gradFill>
              </a:defRPr>
            </a:lvl4pPr>
            <a:lvl5pPr marL="1210163" indent="0">
              <a:buNone/>
              <a:defRPr>
                <a:gradFill>
                  <a:gsLst>
                    <a:gs pos="1250">
                      <a:schemeClr val="bg1"/>
                    </a:gs>
                    <a:gs pos="100000">
                      <a:schemeClr val="bg1"/>
                    </a:gs>
                  </a:gsLst>
                  <a:lin ang="5400000" scaled="0"/>
                </a:gradFill>
              </a:defRPr>
            </a:lvl5pPr>
          </a:lstStyle>
          <a:p>
            <a:pPr lvl="0"/>
            <a:r>
              <a:rPr lang="en-US" dirty="0"/>
              <a:t>Quotation Author</a:t>
            </a:r>
          </a:p>
        </p:txBody>
      </p:sp>
      <p:sp>
        <p:nvSpPr>
          <p:cNvPr id="9" name="TextBox 3">
            <a:extLst>
              <a:ext uri="{FF2B5EF4-FFF2-40B4-BE49-F238E27FC236}">
                <a16:creationId xmlns:a16="http://schemas.microsoft.com/office/drawing/2014/main" id="{D83199C5-2735-42A4-BE14-F826AB642B3E}"/>
              </a:ext>
            </a:extLst>
          </p:cNvPr>
          <p:cNvSpPr txBox="1">
            <a:spLocks noChangeArrowheads="1"/>
          </p:cNvSpPr>
          <p:nvPr userDrawn="1"/>
        </p:nvSpPr>
        <p:spPr bwMode="white">
          <a:xfrm>
            <a:off x="5334000" y="7596464"/>
            <a:ext cx="3962400"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900" b="0" i="0" dirty="0">
                <a:solidFill>
                  <a:schemeClr val="tx1"/>
                </a:solidFill>
                <a:latin typeface="Amazon Ember" charset="0"/>
                <a:ea typeface="Amazon Ember" charset="0"/>
                <a:cs typeface="Amazon Ember" charset="0"/>
              </a:rPr>
              <a:t>© 2019, Amazon Web Services, Inc. or its affiliates. All rights reserved.</a:t>
            </a:r>
          </a:p>
        </p:txBody>
      </p:sp>
      <p:pic>
        <p:nvPicPr>
          <p:cNvPr id="12" name="Graphic 11">
            <a:extLst>
              <a:ext uri="{FF2B5EF4-FFF2-40B4-BE49-F238E27FC236}">
                <a16:creationId xmlns:a16="http://schemas.microsoft.com/office/drawing/2014/main" id="{E2DB318C-E278-4A7B-94FC-23D45A4EC81B}"/>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48569" y="7473857"/>
            <a:ext cx="1075500" cy="245214"/>
          </a:xfrm>
          <a:prstGeom prst="rect">
            <a:avLst/>
          </a:prstGeom>
        </p:spPr>
      </p:pic>
      <p:pic>
        <p:nvPicPr>
          <p:cNvPr id="8" name="Picture 7">
            <a:extLst>
              <a:ext uri="{FF2B5EF4-FFF2-40B4-BE49-F238E27FC236}">
                <a16:creationId xmlns:a16="http://schemas.microsoft.com/office/drawing/2014/main" id="{FF9451B9-5BE3-4A0F-AA8D-62F8E5F49A27}"/>
              </a:ext>
            </a:extLst>
          </p:cNvPr>
          <p:cNvPicPr>
            <a:picLocks noChangeAspect="1"/>
          </p:cNvPicPr>
          <p:nvPr userDrawn="1"/>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a:ext>
            </a:extLst>
          </a:blip>
          <a:stretch>
            <a:fillRect/>
          </a:stretch>
        </p:blipFill>
        <p:spPr>
          <a:xfrm>
            <a:off x="13461357" y="7543578"/>
            <a:ext cx="649177" cy="388110"/>
          </a:xfrm>
          <a:prstGeom prst="rect">
            <a:avLst/>
          </a:prstGeom>
        </p:spPr>
      </p:pic>
      <p:sp>
        <p:nvSpPr>
          <p:cNvPr id="15" name="Text Placeholder 6">
            <a:extLst>
              <a:ext uri="{FF2B5EF4-FFF2-40B4-BE49-F238E27FC236}">
                <a16:creationId xmlns:a16="http://schemas.microsoft.com/office/drawing/2014/main" id="{F78CCF1D-C382-4338-9CBC-EE540D3CAB4F}"/>
              </a:ext>
            </a:extLst>
          </p:cNvPr>
          <p:cNvSpPr>
            <a:spLocks noGrp="1"/>
          </p:cNvSpPr>
          <p:nvPr>
            <p:ph type="body" sz="quarter" idx="11" hasCustomPrompt="1"/>
          </p:nvPr>
        </p:nvSpPr>
        <p:spPr bwMode="white">
          <a:xfrm>
            <a:off x="4123372" y="6202680"/>
            <a:ext cx="6201728" cy="683264"/>
          </a:xfrm>
        </p:spPr>
        <p:txBody>
          <a:bodyPr lIns="182880" tIns="146304" rIns="182880" bIns="146304"/>
          <a:lstStyle>
            <a:lvl1pPr marL="228600" indent="0" algn="r">
              <a:buNone/>
              <a:defRPr sz="2800" b="0">
                <a:solidFill>
                  <a:schemeClr val="tx1"/>
                </a:solidFill>
                <a:latin typeface="+mj-lt"/>
                <a:ea typeface="Amazon Ember Heavy" panose="020B0803020204020204" pitchFamily="34" charset="0"/>
                <a:cs typeface="Amazon Ember Heavy" panose="020B0803020204020204" pitchFamily="34" charset="0"/>
              </a:defRPr>
            </a:lvl1pPr>
            <a:lvl2pPr marL="403388" indent="0">
              <a:buNone/>
              <a:defRPr>
                <a:gradFill>
                  <a:gsLst>
                    <a:gs pos="1250">
                      <a:schemeClr val="bg1"/>
                    </a:gs>
                    <a:gs pos="100000">
                      <a:schemeClr val="bg1"/>
                    </a:gs>
                  </a:gsLst>
                  <a:lin ang="5400000" scaled="0"/>
                </a:gradFill>
              </a:defRPr>
            </a:lvl2pPr>
            <a:lvl3pPr marL="672313" indent="0">
              <a:buNone/>
              <a:defRPr>
                <a:gradFill>
                  <a:gsLst>
                    <a:gs pos="1250">
                      <a:schemeClr val="bg1"/>
                    </a:gs>
                    <a:gs pos="100000">
                      <a:schemeClr val="bg1"/>
                    </a:gs>
                  </a:gsLst>
                  <a:lin ang="5400000" scaled="0"/>
                </a:gradFill>
              </a:defRPr>
            </a:lvl3pPr>
            <a:lvl4pPr marL="941238" indent="0">
              <a:buNone/>
              <a:defRPr>
                <a:gradFill>
                  <a:gsLst>
                    <a:gs pos="1250">
                      <a:schemeClr val="bg1"/>
                    </a:gs>
                    <a:gs pos="100000">
                      <a:schemeClr val="bg1"/>
                    </a:gs>
                  </a:gsLst>
                  <a:lin ang="5400000" scaled="0"/>
                </a:gradFill>
              </a:defRPr>
            </a:lvl4pPr>
            <a:lvl5pPr marL="1210163" indent="0">
              <a:buNone/>
              <a:defRPr>
                <a:gradFill>
                  <a:gsLst>
                    <a:gs pos="1250">
                      <a:schemeClr val="bg1"/>
                    </a:gs>
                    <a:gs pos="100000">
                      <a:schemeClr val="bg1"/>
                    </a:gs>
                  </a:gsLst>
                  <a:lin ang="5400000" scaled="0"/>
                </a:gradFill>
              </a:defRPr>
            </a:lvl5pPr>
          </a:lstStyle>
          <a:p>
            <a:pPr lvl="0"/>
            <a:r>
              <a:rPr lang="en-US" dirty="0"/>
              <a:t>Title</a:t>
            </a:r>
          </a:p>
        </p:txBody>
      </p:sp>
    </p:spTree>
    <p:extLst>
      <p:ext uri="{BB962C8B-B14F-4D97-AF65-F5344CB8AC3E}">
        <p14:creationId xmlns:p14="http://schemas.microsoft.com/office/powerpoint/2010/main" val="636352743"/>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Thank_You">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D080608-56C9-4EDC-96A7-AD16C89CE944}"/>
              </a:ext>
            </a:extLst>
          </p:cNvPr>
          <p:cNvPicPr>
            <a:picLocks noChangeAspect="1"/>
          </p:cNvPicPr>
          <p:nvPr userDrawn="1"/>
        </p:nvPicPr>
        <p:blipFill rotWithShape="1">
          <a:blip r:embed="rId2"/>
          <a:srcRect l="11892" t="29328" r="34309" b="16874"/>
          <a:stretch/>
        </p:blipFill>
        <p:spPr>
          <a:xfrm>
            <a:off x="0" y="0"/>
            <a:ext cx="14630400" cy="8229600"/>
          </a:xfrm>
          <a:prstGeom prst="rect">
            <a:avLst/>
          </a:prstGeom>
        </p:spPr>
      </p:pic>
      <p:sp>
        <p:nvSpPr>
          <p:cNvPr id="11" name="Text Placeholder 2">
            <a:extLst>
              <a:ext uri="{FF2B5EF4-FFF2-40B4-BE49-F238E27FC236}">
                <a16:creationId xmlns:a16="http://schemas.microsoft.com/office/drawing/2014/main" id="{FAAD6B90-3239-487B-90E2-DA3FBBFC9D3B}"/>
              </a:ext>
            </a:extLst>
          </p:cNvPr>
          <p:cNvSpPr>
            <a:spLocks noGrp="1"/>
          </p:cNvSpPr>
          <p:nvPr>
            <p:ph type="body" sz="quarter" idx="14" hasCustomPrompt="1"/>
          </p:nvPr>
        </p:nvSpPr>
        <p:spPr bwMode="white">
          <a:xfrm>
            <a:off x="323850" y="4235192"/>
            <a:ext cx="6130439" cy="534928"/>
          </a:xfrm>
        </p:spPr>
        <p:txBody>
          <a:bodyPr lIns="182880" tIns="146304" rIns="182880" bIns="146304">
            <a:noAutofit/>
          </a:bodyPr>
          <a:lstStyle>
            <a:lvl1pPr marL="0" indent="0">
              <a:spcBef>
                <a:spcPts val="0"/>
              </a:spcBef>
              <a:buNone/>
              <a:defRPr lang="en-US" sz="2800" b="0" kern="1200" spc="0" baseline="0" dirty="0">
                <a:solidFill>
                  <a:schemeClr val="tx1"/>
                </a:soli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pPr marL="0" marR="0" lvl="0" indent="0" algn="l" defTabSz="1097278" rtl="0" eaLnBrk="1" fontAlgn="auto" latinLnBrk="0" hangingPunct="1">
              <a:lnSpc>
                <a:spcPct val="90000"/>
              </a:lnSpc>
              <a:spcBef>
                <a:spcPct val="20000"/>
              </a:spcBef>
              <a:spcAft>
                <a:spcPts val="0"/>
              </a:spcAft>
              <a:buClrTx/>
              <a:buSzPct val="90000"/>
              <a:buFont typeface="Arial" pitchFamily="34" charset="0"/>
              <a:buNone/>
              <a:tabLst/>
            </a:pPr>
            <a:r>
              <a:rPr lang="en-US" dirty="0"/>
              <a:t>Speaker Name</a:t>
            </a:r>
          </a:p>
        </p:txBody>
      </p:sp>
      <p:sp>
        <p:nvSpPr>
          <p:cNvPr id="16" name="TextBox 15">
            <a:extLst>
              <a:ext uri="{FF2B5EF4-FFF2-40B4-BE49-F238E27FC236}">
                <a16:creationId xmlns:a16="http://schemas.microsoft.com/office/drawing/2014/main" id="{038B4B94-EB11-421A-9F05-9547D4AD928A}"/>
              </a:ext>
            </a:extLst>
          </p:cNvPr>
          <p:cNvSpPr txBox="1"/>
          <p:nvPr userDrawn="1"/>
        </p:nvSpPr>
        <p:spPr bwMode="white">
          <a:xfrm>
            <a:off x="323086" y="2209619"/>
            <a:ext cx="11975593" cy="1905181"/>
          </a:xfrm>
          <a:prstGeom prst="rect">
            <a:avLst/>
          </a:prstGeom>
          <a:noFill/>
        </p:spPr>
        <p:txBody>
          <a:bodyPr vert="horz" wrap="square" lIns="182880" tIns="91440" rIns="146304" bIns="91440" rtlCol="0" anchor="t" anchorCtr="0">
            <a:noAutofit/>
          </a:bodyPr>
          <a:lstStyle>
            <a:lvl1pPr defTabSz="1097278">
              <a:lnSpc>
                <a:spcPct val="90000"/>
              </a:lnSpc>
              <a:spcBef>
                <a:spcPct val="0"/>
              </a:spcBef>
              <a:buNone/>
              <a:defRPr lang="en-US" sz="6600" b="0" cap="none" spc="-118" baseline="0" dirty="0" smtClean="0">
                <a:ln w="3175">
                  <a:noFill/>
                </a:ln>
                <a:solidFill>
                  <a:schemeClr val="bg1"/>
                </a:solidFill>
                <a:effectLst/>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lvl="0"/>
            <a:r>
              <a:rPr lang="en-US" sz="11500" dirty="0">
                <a:solidFill>
                  <a:schemeClr val="tx1"/>
                </a:solidFill>
              </a:rPr>
              <a:t>Thank you!</a:t>
            </a:r>
          </a:p>
        </p:txBody>
      </p:sp>
      <p:sp>
        <p:nvSpPr>
          <p:cNvPr id="7" name="TextBox 3">
            <a:extLst>
              <a:ext uri="{FF2B5EF4-FFF2-40B4-BE49-F238E27FC236}">
                <a16:creationId xmlns:a16="http://schemas.microsoft.com/office/drawing/2014/main" id="{6FD7AE97-D5ED-4255-8514-5D5D8D9AA7C8}"/>
              </a:ext>
            </a:extLst>
          </p:cNvPr>
          <p:cNvSpPr txBox="1">
            <a:spLocks noChangeArrowheads="1"/>
          </p:cNvSpPr>
          <p:nvPr userDrawn="1"/>
        </p:nvSpPr>
        <p:spPr bwMode="white">
          <a:xfrm>
            <a:off x="5334000" y="7596464"/>
            <a:ext cx="3962400"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900" b="0" i="0" dirty="0">
                <a:solidFill>
                  <a:schemeClr val="tx1"/>
                </a:solidFill>
                <a:latin typeface="Amazon Ember" charset="0"/>
                <a:ea typeface="Amazon Ember" charset="0"/>
                <a:cs typeface="Amazon Ember" charset="0"/>
              </a:rPr>
              <a:t>© 2019, Amazon Web Services, Inc. or its affiliates. All rights reserved.</a:t>
            </a:r>
          </a:p>
        </p:txBody>
      </p:sp>
      <p:pic>
        <p:nvPicPr>
          <p:cNvPr id="8" name="Graphic 7">
            <a:extLst>
              <a:ext uri="{FF2B5EF4-FFF2-40B4-BE49-F238E27FC236}">
                <a16:creationId xmlns:a16="http://schemas.microsoft.com/office/drawing/2014/main" id="{891AA3FF-AB9F-47F3-AFB2-F9CADB0930F4}"/>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48569" y="7473857"/>
            <a:ext cx="1075500" cy="245214"/>
          </a:xfrm>
          <a:prstGeom prst="rect">
            <a:avLst/>
          </a:prstGeom>
        </p:spPr>
      </p:pic>
      <p:pic>
        <p:nvPicPr>
          <p:cNvPr id="12" name="Picture 11">
            <a:extLst>
              <a:ext uri="{FF2B5EF4-FFF2-40B4-BE49-F238E27FC236}">
                <a16:creationId xmlns:a16="http://schemas.microsoft.com/office/drawing/2014/main" id="{97A72327-9D6E-4E5B-9A0B-90FF1C6BE563}"/>
              </a:ext>
            </a:extLst>
          </p:cNvPr>
          <p:cNvPicPr>
            <a:picLocks noChangeAspect="1"/>
          </p:cNvPicPr>
          <p:nvPr userDrawn="1"/>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a:ext>
            </a:extLst>
          </a:blip>
          <a:stretch>
            <a:fillRect/>
          </a:stretch>
        </p:blipFill>
        <p:spPr>
          <a:xfrm>
            <a:off x="13461357" y="7543578"/>
            <a:ext cx="649177" cy="388110"/>
          </a:xfrm>
          <a:prstGeom prst="rect">
            <a:avLst/>
          </a:prstGeom>
        </p:spPr>
      </p:pic>
      <p:sp>
        <p:nvSpPr>
          <p:cNvPr id="13" name="Text Placeholder 2">
            <a:extLst>
              <a:ext uri="{FF2B5EF4-FFF2-40B4-BE49-F238E27FC236}">
                <a16:creationId xmlns:a16="http://schemas.microsoft.com/office/drawing/2014/main" id="{FAF418EF-2579-444C-81E0-00BA1D3B84F9}"/>
              </a:ext>
            </a:extLst>
          </p:cNvPr>
          <p:cNvSpPr>
            <a:spLocks noGrp="1"/>
          </p:cNvSpPr>
          <p:nvPr>
            <p:ph type="body" sz="quarter" idx="15" hasCustomPrompt="1"/>
          </p:nvPr>
        </p:nvSpPr>
        <p:spPr bwMode="white">
          <a:xfrm>
            <a:off x="323850" y="4783841"/>
            <a:ext cx="6130439" cy="534928"/>
          </a:xfrm>
        </p:spPr>
        <p:txBody>
          <a:bodyPr lIns="182880" tIns="146304" rIns="182880" bIns="146304">
            <a:noAutofit/>
          </a:bodyPr>
          <a:lstStyle>
            <a:lvl1pPr marL="0" indent="0">
              <a:spcBef>
                <a:spcPts val="0"/>
              </a:spcBef>
              <a:buNone/>
              <a:defRPr lang="en-US" sz="2800" b="0" kern="1200" spc="0" baseline="0" dirty="0">
                <a:solidFill>
                  <a:schemeClr val="tx1"/>
                </a:solidFill>
                <a:latin typeface="+mj-lt"/>
                <a:ea typeface="Amazon Ember Heavy" panose="020B0803020204020204" pitchFamily="34" charset="0"/>
                <a:cs typeface="Amazon Ember Heavy" panose="020B0803020204020204" pitchFamily="34" charset="0"/>
              </a:defRPr>
            </a:lvl1pPr>
          </a:lstStyle>
          <a:p>
            <a:pPr marL="0" marR="0" lvl="0" indent="0" algn="l" defTabSz="1097278" rtl="0" eaLnBrk="1" fontAlgn="auto" latinLnBrk="0" hangingPunct="1">
              <a:lnSpc>
                <a:spcPct val="90000"/>
              </a:lnSpc>
              <a:spcBef>
                <a:spcPct val="20000"/>
              </a:spcBef>
              <a:spcAft>
                <a:spcPts val="0"/>
              </a:spcAft>
              <a:buClrTx/>
              <a:buSzPct val="90000"/>
              <a:buFont typeface="Arial" pitchFamily="34" charset="0"/>
              <a:buNone/>
              <a:tabLst/>
            </a:pPr>
            <a:r>
              <a:rPr lang="en-US" dirty="0"/>
              <a:t>Contact information</a:t>
            </a:r>
          </a:p>
        </p:txBody>
      </p:sp>
    </p:spTree>
    <p:extLst>
      <p:ext uri="{BB962C8B-B14F-4D97-AF65-F5344CB8AC3E}">
        <p14:creationId xmlns:p14="http://schemas.microsoft.com/office/powerpoint/2010/main" val="2210534014"/>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dirty="0"/>
          </a:p>
        </p:txBody>
      </p:sp>
      <p:sp>
        <p:nvSpPr>
          <p:cNvPr id="7" name="Footer Placeholder 6"/>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117048183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Walkin">
    <p:spTree>
      <p:nvGrpSpPr>
        <p:cNvPr id="1" name=""/>
        <p:cNvGrpSpPr/>
        <p:nvPr/>
      </p:nvGrpSpPr>
      <p:grpSpPr>
        <a:xfrm>
          <a:off x="0" y="0"/>
          <a:ext cx="0" cy="0"/>
          <a:chOff x="0" y="0"/>
          <a:chExt cx="0" cy="0"/>
        </a:xfrm>
      </p:grpSpPr>
      <p:pic>
        <p:nvPicPr>
          <p:cNvPr id="7" name="Picture 6" descr="A close up of a logo&#10;&#10;Description automatically generated">
            <a:extLst>
              <a:ext uri="{FF2B5EF4-FFF2-40B4-BE49-F238E27FC236}">
                <a16:creationId xmlns:a16="http://schemas.microsoft.com/office/drawing/2014/main" id="{56C06421-7E94-4A14-9F77-C566D7523BF1}"/>
              </a:ext>
            </a:extLst>
          </p:cNvPr>
          <p:cNvPicPr>
            <a:picLocks noChangeAspect="1"/>
          </p:cNvPicPr>
          <p:nvPr/>
        </p:nvPicPr>
        <p:blipFill rotWithShape="1">
          <a:blip r:embed="rId2"/>
          <a:srcRect l="367" t="368" r="367" b="368"/>
          <a:stretch/>
        </p:blipFill>
        <p:spPr>
          <a:xfrm>
            <a:off x="-1" y="0"/>
            <a:ext cx="14630402" cy="8229600"/>
          </a:xfrm>
          <a:prstGeom prst="rect">
            <a:avLst/>
          </a:prstGeom>
        </p:spPr>
      </p:pic>
      <p:sp>
        <p:nvSpPr>
          <p:cNvPr id="12" name="Rectangle 11">
            <a:extLst>
              <a:ext uri="{FF2B5EF4-FFF2-40B4-BE49-F238E27FC236}">
                <a16:creationId xmlns:a16="http://schemas.microsoft.com/office/drawing/2014/main" id="{76BF84AE-A090-47BB-827B-623089D88EFB}"/>
              </a:ext>
            </a:extLst>
          </p:cNvPr>
          <p:cNvSpPr/>
          <p:nvPr/>
        </p:nvSpPr>
        <p:spPr bwMode="auto">
          <a:xfrm>
            <a:off x="323086" y="2493360"/>
            <a:ext cx="7529968" cy="323523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15142" tIns="172114" rIns="215142" bIns="172114" numCol="1" spcCol="0" rtlCol="0" fromWordArt="0" anchor="t" anchorCtr="0" forceAA="0" compatLnSpc="1">
            <a:prstTxWarp prst="textNoShape">
              <a:avLst/>
            </a:prstTxWarp>
            <a:noAutofit/>
          </a:bodyPr>
          <a:lstStyle/>
          <a:p>
            <a:pPr algn="ctr" defTabSz="1096960" fontAlgn="base">
              <a:lnSpc>
                <a:spcPct val="90000"/>
              </a:lnSpc>
              <a:spcBef>
                <a:spcPct val="0"/>
              </a:spcBef>
              <a:spcAft>
                <a:spcPct val="0"/>
              </a:spcAft>
            </a:pPr>
            <a:endParaRPr lang="en-US" sz="2822"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3" name="AutoShape 7">
            <a:extLst>
              <a:ext uri="{FF2B5EF4-FFF2-40B4-BE49-F238E27FC236}">
                <a16:creationId xmlns:a16="http://schemas.microsoft.com/office/drawing/2014/main" id="{77E3AF4C-0B95-4CC2-9AEF-E7CFFF8A2F9F}"/>
              </a:ext>
            </a:extLst>
          </p:cNvPr>
          <p:cNvSpPr>
            <a:spLocks noChangeAspect="1" noChangeArrowheads="1" noTextEdit="1"/>
          </p:cNvSpPr>
          <p:nvPr/>
        </p:nvSpPr>
        <p:spPr bwMode="auto">
          <a:xfrm>
            <a:off x="0" y="0"/>
            <a:ext cx="14630400" cy="8226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pic>
        <p:nvPicPr>
          <p:cNvPr id="4" name="Graphic 3">
            <a:extLst>
              <a:ext uri="{FF2B5EF4-FFF2-40B4-BE49-F238E27FC236}">
                <a16:creationId xmlns:a16="http://schemas.microsoft.com/office/drawing/2014/main" id="{F9D35F07-9C72-45F5-A028-56413488064E}"/>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13705" y="3307322"/>
            <a:ext cx="5855006" cy="1463752"/>
          </a:xfrm>
          <a:prstGeom prst="rect">
            <a:avLst/>
          </a:prstGeom>
        </p:spPr>
      </p:pic>
    </p:spTree>
    <p:extLst>
      <p:ext uri="{BB962C8B-B14F-4D97-AF65-F5344CB8AC3E}">
        <p14:creationId xmlns:p14="http://schemas.microsoft.com/office/powerpoint/2010/main" val="277663208"/>
      </p:ext>
    </p:extLst>
  </p:cSld>
  <p:clrMapOvr>
    <a:masterClrMapping/>
  </p:clrMapOvr>
  <p:transition>
    <p:fade/>
  </p:transition>
  <p:hf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Title_OneSpeaker">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01E9E02-9E6B-439B-AC7A-F532507D56B0}"/>
              </a:ext>
            </a:extLst>
          </p:cNvPr>
          <p:cNvPicPr>
            <a:picLocks noChangeAspect="1"/>
          </p:cNvPicPr>
          <p:nvPr/>
        </p:nvPicPr>
        <p:blipFill rotWithShape="1">
          <a:blip r:embed="rId2"/>
          <a:srcRect l="704" t="19847" r="19848" b="703"/>
          <a:stretch/>
        </p:blipFill>
        <p:spPr>
          <a:xfrm>
            <a:off x="0" y="0"/>
            <a:ext cx="14630400" cy="8229600"/>
          </a:xfrm>
          <a:prstGeom prst="rect">
            <a:avLst/>
          </a:prstGeom>
        </p:spPr>
      </p:pic>
      <p:sp>
        <p:nvSpPr>
          <p:cNvPr id="12" name="Title 1">
            <a:extLst>
              <a:ext uri="{FF2B5EF4-FFF2-40B4-BE49-F238E27FC236}">
                <a16:creationId xmlns:a16="http://schemas.microsoft.com/office/drawing/2014/main" id="{9597671E-0E52-49EB-9EDA-4A61696D250F}"/>
              </a:ext>
            </a:extLst>
          </p:cNvPr>
          <p:cNvSpPr>
            <a:spLocks noGrp="1"/>
          </p:cNvSpPr>
          <p:nvPr>
            <p:ph type="title" hasCustomPrompt="1"/>
          </p:nvPr>
        </p:nvSpPr>
        <p:spPr bwMode="white">
          <a:xfrm>
            <a:off x="323089" y="2891655"/>
            <a:ext cx="10462197" cy="1850571"/>
          </a:xfrm>
          <a:noFill/>
        </p:spPr>
        <p:txBody>
          <a:bodyPr lIns="182880" tIns="146304" rIns="182880" bIns="146304" anchor="t" anchorCtr="0"/>
          <a:lstStyle>
            <a:lvl1pPr>
              <a:defRPr sz="5400" spc="-118" baseline="0">
                <a:solidFill>
                  <a:schemeClr val="tx1"/>
                </a:solidFill>
              </a:defRPr>
            </a:lvl1pPr>
          </a:lstStyle>
          <a:p>
            <a:r>
              <a:rPr lang="en-US" dirty="0"/>
              <a:t>Presentation Title here</a:t>
            </a:r>
          </a:p>
        </p:txBody>
      </p:sp>
      <p:sp>
        <p:nvSpPr>
          <p:cNvPr id="15" name="Text Placeholder 2">
            <a:extLst>
              <a:ext uri="{FF2B5EF4-FFF2-40B4-BE49-F238E27FC236}">
                <a16:creationId xmlns:a16="http://schemas.microsoft.com/office/drawing/2014/main" id="{D6B07F55-9734-4F2D-AF1E-28F0D5389938}"/>
              </a:ext>
            </a:extLst>
          </p:cNvPr>
          <p:cNvSpPr>
            <a:spLocks noGrp="1"/>
          </p:cNvSpPr>
          <p:nvPr>
            <p:ph type="body" sz="quarter" idx="14" hasCustomPrompt="1"/>
          </p:nvPr>
        </p:nvSpPr>
        <p:spPr bwMode="white">
          <a:xfrm>
            <a:off x="323850" y="4913752"/>
            <a:ext cx="10458448" cy="464365"/>
          </a:xfrm>
        </p:spPr>
        <p:txBody>
          <a:bodyPr lIns="182880" tIns="146304" rIns="182880" bIns="146304">
            <a:noAutofit/>
          </a:bodyPr>
          <a:lstStyle>
            <a:lvl1pPr marL="0" marR="0" indent="0" algn="l" defTabSz="1097278" rtl="0" eaLnBrk="1" fontAlgn="auto" latinLnBrk="0" hangingPunct="1">
              <a:lnSpc>
                <a:spcPct val="90000"/>
              </a:lnSpc>
              <a:spcBef>
                <a:spcPct val="20000"/>
              </a:spcBef>
              <a:spcAft>
                <a:spcPts val="0"/>
              </a:spcAft>
              <a:buClrTx/>
              <a:buSzPct val="90000"/>
              <a:buFont typeface="Arial" pitchFamily="34" charset="0"/>
              <a:buNone/>
              <a:tabLst/>
              <a:defRPr lang="en-US" sz="2400" b="0" kern="1200" spc="0" baseline="0" dirty="0">
                <a:solidFill>
                  <a:schemeClr val="tx1"/>
                </a:soli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pPr marL="0" marR="0" lvl="0" indent="0" algn="l" defTabSz="1097278" rtl="0" eaLnBrk="1" fontAlgn="auto" latinLnBrk="0" hangingPunct="1">
              <a:lnSpc>
                <a:spcPct val="90000"/>
              </a:lnSpc>
              <a:spcBef>
                <a:spcPct val="20000"/>
              </a:spcBef>
              <a:spcAft>
                <a:spcPts val="0"/>
              </a:spcAft>
              <a:buClrTx/>
              <a:buSzPct val="90000"/>
              <a:buFont typeface="Arial" pitchFamily="34" charset="0"/>
              <a:buNone/>
              <a:tabLst/>
            </a:pPr>
            <a:r>
              <a:rPr lang="en-US" dirty="0"/>
              <a:t>Speaker Name</a:t>
            </a:r>
          </a:p>
        </p:txBody>
      </p:sp>
      <p:sp>
        <p:nvSpPr>
          <p:cNvPr id="16" name="Text Placeholder 3">
            <a:extLst>
              <a:ext uri="{FF2B5EF4-FFF2-40B4-BE49-F238E27FC236}">
                <a16:creationId xmlns:a16="http://schemas.microsoft.com/office/drawing/2014/main" id="{676A594D-095C-4919-88A2-D3E868BF166C}"/>
              </a:ext>
            </a:extLst>
          </p:cNvPr>
          <p:cNvSpPr>
            <a:spLocks noGrp="1"/>
          </p:cNvSpPr>
          <p:nvPr>
            <p:ph type="body" sz="quarter" idx="15" hasCustomPrompt="1"/>
          </p:nvPr>
        </p:nvSpPr>
        <p:spPr bwMode="white">
          <a:xfrm>
            <a:off x="323089" y="2032958"/>
            <a:ext cx="10462197" cy="572464"/>
          </a:xfrm>
        </p:spPr>
        <p:txBody>
          <a:bodyPr vert="horz" wrap="square" lIns="182880" tIns="146304" rIns="182880" bIns="146304" rtlCol="0">
            <a:spAutoFit/>
          </a:bodyPr>
          <a:lstStyle>
            <a:lvl1pPr>
              <a:defRPr lang="en-US" sz="2000" spc="600" baseline="0" dirty="0">
                <a:solidFill>
                  <a:schemeClr val="tx1"/>
                </a:soli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r>
              <a:rPr lang="en-US" dirty="0" err="1"/>
              <a:t>SessionID</a:t>
            </a:r>
            <a:endParaRPr lang="en-US" dirty="0"/>
          </a:p>
        </p:txBody>
      </p:sp>
      <p:sp>
        <p:nvSpPr>
          <p:cNvPr id="18" name="TextBox 3">
            <a:extLst>
              <a:ext uri="{FF2B5EF4-FFF2-40B4-BE49-F238E27FC236}">
                <a16:creationId xmlns:a16="http://schemas.microsoft.com/office/drawing/2014/main" id="{F4A5ED0B-2348-45FE-AA21-8C4C975D4C38}"/>
              </a:ext>
            </a:extLst>
          </p:cNvPr>
          <p:cNvSpPr txBox="1">
            <a:spLocks noChangeArrowheads="1"/>
          </p:cNvSpPr>
          <p:nvPr/>
        </p:nvSpPr>
        <p:spPr bwMode="white">
          <a:xfrm>
            <a:off x="5334000" y="7596465"/>
            <a:ext cx="3962400" cy="1386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901" b="0" i="0" dirty="0">
                <a:solidFill>
                  <a:schemeClr val="tx1"/>
                </a:solidFill>
                <a:latin typeface="Amazon Ember" charset="0"/>
                <a:ea typeface="Amazon Ember" charset="0"/>
                <a:cs typeface="Amazon Ember" charset="0"/>
              </a:rPr>
              <a:t>© 2019, Amazon Web Services, Inc. or its affiliates. All rights reserved.</a:t>
            </a:r>
          </a:p>
        </p:txBody>
      </p:sp>
      <p:pic>
        <p:nvPicPr>
          <p:cNvPr id="13" name="Graphic 12">
            <a:extLst>
              <a:ext uri="{FF2B5EF4-FFF2-40B4-BE49-F238E27FC236}">
                <a16:creationId xmlns:a16="http://schemas.microsoft.com/office/drawing/2014/main" id="{5770BF54-E3D8-4402-9F9B-DAEE94A521B5}"/>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48568" y="7473859"/>
            <a:ext cx="1075501" cy="245214"/>
          </a:xfrm>
          <a:prstGeom prst="rect">
            <a:avLst/>
          </a:prstGeom>
        </p:spPr>
      </p:pic>
      <p:pic>
        <p:nvPicPr>
          <p:cNvPr id="9" name="Picture 8">
            <a:extLst>
              <a:ext uri="{FF2B5EF4-FFF2-40B4-BE49-F238E27FC236}">
                <a16:creationId xmlns:a16="http://schemas.microsoft.com/office/drawing/2014/main" id="{80AAA59B-A533-4C18-9453-F5AFB683AEA2}"/>
              </a:ext>
            </a:extLst>
          </p:cNvPr>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a:ext>
            </a:extLst>
          </a:blip>
          <a:stretch>
            <a:fillRect/>
          </a:stretch>
        </p:blipFill>
        <p:spPr>
          <a:xfrm>
            <a:off x="13461357" y="7543579"/>
            <a:ext cx="649178" cy="388110"/>
          </a:xfrm>
          <a:prstGeom prst="rect">
            <a:avLst/>
          </a:prstGeom>
        </p:spPr>
      </p:pic>
      <p:sp>
        <p:nvSpPr>
          <p:cNvPr id="19" name="Text Placeholder 2">
            <a:extLst>
              <a:ext uri="{FF2B5EF4-FFF2-40B4-BE49-F238E27FC236}">
                <a16:creationId xmlns:a16="http://schemas.microsoft.com/office/drawing/2014/main" id="{F67DB87B-3082-4AFC-9402-4B8FD09F93C8}"/>
              </a:ext>
            </a:extLst>
          </p:cNvPr>
          <p:cNvSpPr>
            <a:spLocks noGrp="1"/>
          </p:cNvSpPr>
          <p:nvPr>
            <p:ph type="body" sz="quarter" idx="16" hasCustomPrompt="1"/>
          </p:nvPr>
        </p:nvSpPr>
        <p:spPr bwMode="white">
          <a:xfrm>
            <a:off x="323850" y="5367640"/>
            <a:ext cx="10458448" cy="973002"/>
          </a:xfrm>
        </p:spPr>
        <p:txBody>
          <a:bodyPr lIns="182880" tIns="146304" rIns="182880" bIns="146304">
            <a:noAutofit/>
          </a:bodyPr>
          <a:lstStyle>
            <a:lvl1pPr marL="0" marR="0" indent="0" algn="l" defTabSz="1097278" rtl="0" eaLnBrk="1" fontAlgn="auto" latinLnBrk="0" hangingPunct="1">
              <a:lnSpc>
                <a:spcPct val="90000"/>
              </a:lnSpc>
              <a:spcBef>
                <a:spcPct val="20000"/>
              </a:spcBef>
              <a:spcAft>
                <a:spcPts val="0"/>
              </a:spcAft>
              <a:buClrTx/>
              <a:buSzPct val="90000"/>
              <a:buFont typeface="Arial" pitchFamily="34" charset="0"/>
              <a:buNone/>
              <a:tabLst/>
              <a:defRPr lang="en-US" sz="2400" b="0" kern="1200" spc="0" baseline="0" dirty="0">
                <a:solidFill>
                  <a:schemeClr val="tx1"/>
                </a:solidFill>
                <a:latin typeface="+mj-lt"/>
                <a:ea typeface="Amazon Ember Heavy" panose="020B0803020204020204" pitchFamily="34" charset="0"/>
                <a:cs typeface="Amazon Ember Heavy" panose="020B0803020204020204" pitchFamily="34" charset="0"/>
              </a:defRPr>
            </a:lvl1pPr>
          </a:lstStyle>
          <a:p>
            <a:pPr marL="0" marR="0" lvl="0" indent="0" algn="l" defTabSz="1097278" rtl="0" eaLnBrk="1" fontAlgn="auto" latinLnBrk="0" hangingPunct="1">
              <a:lnSpc>
                <a:spcPct val="90000"/>
              </a:lnSpc>
              <a:spcBef>
                <a:spcPct val="20000"/>
              </a:spcBef>
              <a:spcAft>
                <a:spcPts val="0"/>
              </a:spcAft>
              <a:buClrTx/>
              <a:buSzPct val="90000"/>
              <a:buFont typeface="Arial" pitchFamily="34" charset="0"/>
              <a:buNone/>
              <a:tabLst/>
            </a:pPr>
            <a:r>
              <a:rPr lang="en-US" dirty="0"/>
              <a:t>Job Title</a:t>
            </a:r>
          </a:p>
          <a:p>
            <a:pPr marL="0" marR="0" lvl="0" indent="0" algn="l" defTabSz="1097278" rtl="0" eaLnBrk="1" fontAlgn="auto" latinLnBrk="0" hangingPunct="1">
              <a:lnSpc>
                <a:spcPct val="90000"/>
              </a:lnSpc>
              <a:spcBef>
                <a:spcPct val="20000"/>
              </a:spcBef>
              <a:spcAft>
                <a:spcPts val="0"/>
              </a:spcAft>
              <a:buClrTx/>
              <a:buSzPct val="90000"/>
              <a:buFont typeface="Arial" pitchFamily="34" charset="0"/>
              <a:buNone/>
              <a:tabLst/>
            </a:pPr>
            <a:r>
              <a:rPr lang="en-US" dirty="0"/>
              <a:t>Company Name</a:t>
            </a:r>
          </a:p>
        </p:txBody>
      </p:sp>
    </p:spTree>
    <p:extLst>
      <p:ext uri="{BB962C8B-B14F-4D97-AF65-F5344CB8AC3E}">
        <p14:creationId xmlns:p14="http://schemas.microsoft.com/office/powerpoint/2010/main" val="3153900994"/>
      </p:ext>
    </p:extLst>
  </p:cSld>
  <p:clrMapOvr>
    <a:masterClrMapping/>
  </p:clrMapOvr>
  <p:transition>
    <p:fade/>
  </p:transition>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Title_TwoSpeakers">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54DD688C-88E4-4590-BAD4-3ADA849AE5E6}"/>
              </a:ext>
            </a:extLst>
          </p:cNvPr>
          <p:cNvPicPr>
            <a:picLocks noChangeAspect="1"/>
          </p:cNvPicPr>
          <p:nvPr/>
        </p:nvPicPr>
        <p:blipFill rotWithShape="1">
          <a:blip r:embed="rId2"/>
          <a:srcRect l="704" t="19847" r="19848" b="703"/>
          <a:stretch/>
        </p:blipFill>
        <p:spPr>
          <a:xfrm>
            <a:off x="0" y="0"/>
            <a:ext cx="14630400" cy="8229600"/>
          </a:xfrm>
          <a:prstGeom prst="rect">
            <a:avLst/>
          </a:prstGeom>
        </p:spPr>
      </p:pic>
      <p:sp>
        <p:nvSpPr>
          <p:cNvPr id="14" name="Title 1">
            <a:extLst>
              <a:ext uri="{FF2B5EF4-FFF2-40B4-BE49-F238E27FC236}">
                <a16:creationId xmlns:a16="http://schemas.microsoft.com/office/drawing/2014/main" id="{B7F95915-D1D2-4E88-9B8E-D63E3E42A593}"/>
              </a:ext>
            </a:extLst>
          </p:cNvPr>
          <p:cNvSpPr>
            <a:spLocks noGrp="1"/>
          </p:cNvSpPr>
          <p:nvPr>
            <p:ph type="title" hasCustomPrompt="1"/>
          </p:nvPr>
        </p:nvSpPr>
        <p:spPr bwMode="white">
          <a:xfrm>
            <a:off x="323089" y="2891655"/>
            <a:ext cx="10462197" cy="1850571"/>
          </a:xfrm>
          <a:noFill/>
        </p:spPr>
        <p:txBody>
          <a:bodyPr lIns="182880" tIns="146304" rIns="182880" bIns="146304" anchor="t" anchorCtr="0"/>
          <a:lstStyle>
            <a:lvl1pPr>
              <a:defRPr sz="5400" spc="-118" baseline="0">
                <a:solidFill>
                  <a:schemeClr val="tx1"/>
                </a:solidFill>
              </a:defRPr>
            </a:lvl1pPr>
          </a:lstStyle>
          <a:p>
            <a:r>
              <a:rPr lang="en-US" dirty="0"/>
              <a:t>Presentation Title here</a:t>
            </a:r>
          </a:p>
        </p:txBody>
      </p:sp>
      <p:sp>
        <p:nvSpPr>
          <p:cNvPr id="19" name="Text Placeholder 3">
            <a:extLst>
              <a:ext uri="{FF2B5EF4-FFF2-40B4-BE49-F238E27FC236}">
                <a16:creationId xmlns:a16="http://schemas.microsoft.com/office/drawing/2014/main" id="{331A1531-8FBF-445F-8866-846D214448AA}"/>
              </a:ext>
            </a:extLst>
          </p:cNvPr>
          <p:cNvSpPr>
            <a:spLocks noGrp="1"/>
          </p:cNvSpPr>
          <p:nvPr>
            <p:ph type="body" sz="quarter" idx="15" hasCustomPrompt="1"/>
          </p:nvPr>
        </p:nvSpPr>
        <p:spPr bwMode="white">
          <a:xfrm>
            <a:off x="323089" y="2032958"/>
            <a:ext cx="10462197" cy="572464"/>
          </a:xfrm>
        </p:spPr>
        <p:txBody>
          <a:bodyPr vert="horz" wrap="square" lIns="182880" tIns="146304" rIns="182880" bIns="146304" rtlCol="0">
            <a:spAutoFit/>
          </a:bodyPr>
          <a:lstStyle>
            <a:lvl1pPr>
              <a:defRPr lang="en-US" sz="2000" spc="600" baseline="0" dirty="0">
                <a:solidFill>
                  <a:schemeClr val="tx1"/>
                </a:soli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r>
              <a:rPr lang="en-US" dirty="0" err="1"/>
              <a:t>SessionID</a:t>
            </a:r>
            <a:endParaRPr lang="en-US" dirty="0"/>
          </a:p>
        </p:txBody>
      </p:sp>
      <p:sp>
        <p:nvSpPr>
          <p:cNvPr id="21" name="TextBox 3">
            <a:extLst>
              <a:ext uri="{FF2B5EF4-FFF2-40B4-BE49-F238E27FC236}">
                <a16:creationId xmlns:a16="http://schemas.microsoft.com/office/drawing/2014/main" id="{134845F9-9F61-4A66-AC78-EA6708F9BAF3}"/>
              </a:ext>
            </a:extLst>
          </p:cNvPr>
          <p:cNvSpPr txBox="1">
            <a:spLocks noChangeArrowheads="1"/>
          </p:cNvSpPr>
          <p:nvPr/>
        </p:nvSpPr>
        <p:spPr bwMode="white">
          <a:xfrm>
            <a:off x="5334000" y="7596465"/>
            <a:ext cx="3962400" cy="1386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901" b="0" i="0" dirty="0">
                <a:solidFill>
                  <a:schemeClr val="tx1"/>
                </a:solidFill>
                <a:latin typeface="Amazon Ember" charset="0"/>
                <a:ea typeface="Amazon Ember" charset="0"/>
                <a:cs typeface="Amazon Ember" charset="0"/>
              </a:rPr>
              <a:t>© 2019, Amazon Web Services, Inc. or its affiliates. All rights reserved.</a:t>
            </a:r>
          </a:p>
        </p:txBody>
      </p:sp>
      <p:pic>
        <p:nvPicPr>
          <p:cNvPr id="22" name="Graphic 21">
            <a:extLst>
              <a:ext uri="{FF2B5EF4-FFF2-40B4-BE49-F238E27FC236}">
                <a16:creationId xmlns:a16="http://schemas.microsoft.com/office/drawing/2014/main" id="{1825DA3F-11E7-4924-A6AA-8792C1BF7CF6}"/>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48568" y="7473859"/>
            <a:ext cx="1075501" cy="245214"/>
          </a:xfrm>
          <a:prstGeom prst="rect">
            <a:avLst/>
          </a:prstGeom>
        </p:spPr>
      </p:pic>
      <p:pic>
        <p:nvPicPr>
          <p:cNvPr id="10" name="Picture 9">
            <a:extLst>
              <a:ext uri="{FF2B5EF4-FFF2-40B4-BE49-F238E27FC236}">
                <a16:creationId xmlns:a16="http://schemas.microsoft.com/office/drawing/2014/main" id="{9CB4F4AF-B9F9-44DD-8032-C8F97415FD93}"/>
              </a:ext>
            </a:extLst>
          </p:cNvPr>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a:ext>
            </a:extLst>
          </a:blip>
          <a:stretch>
            <a:fillRect/>
          </a:stretch>
        </p:blipFill>
        <p:spPr>
          <a:xfrm>
            <a:off x="13461357" y="7543579"/>
            <a:ext cx="649178" cy="388110"/>
          </a:xfrm>
          <a:prstGeom prst="rect">
            <a:avLst/>
          </a:prstGeom>
        </p:spPr>
      </p:pic>
      <p:sp>
        <p:nvSpPr>
          <p:cNvPr id="12" name="Text Placeholder 2">
            <a:extLst>
              <a:ext uri="{FF2B5EF4-FFF2-40B4-BE49-F238E27FC236}">
                <a16:creationId xmlns:a16="http://schemas.microsoft.com/office/drawing/2014/main" id="{99944C5C-0686-423C-AD25-BDC211CB613E}"/>
              </a:ext>
            </a:extLst>
          </p:cNvPr>
          <p:cNvSpPr>
            <a:spLocks noGrp="1"/>
          </p:cNvSpPr>
          <p:nvPr>
            <p:ph type="body" sz="quarter" idx="14" hasCustomPrompt="1"/>
          </p:nvPr>
        </p:nvSpPr>
        <p:spPr bwMode="white">
          <a:xfrm>
            <a:off x="323850" y="4913752"/>
            <a:ext cx="5010150" cy="464365"/>
          </a:xfrm>
        </p:spPr>
        <p:txBody>
          <a:bodyPr lIns="182880" tIns="146304" rIns="182880" bIns="146304">
            <a:noAutofit/>
          </a:bodyPr>
          <a:lstStyle>
            <a:lvl1pPr marL="0" marR="0" indent="0" algn="l" defTabSz="1097278" rtl="0" eaLnBrk="1" fontAlgn="auto" latinLnBrk="0" hangingPunct="1">
              <a:lnSpc>
                <a:spcPct val="90000"/>
              </a:lnSpc>
              <a:spcBef>
                <a:spcPct val="20000"/>
              </a:spcBef>
              <a:spcAft>
                <a:spcPts val="0"/>
              </a:spcAft>
              <a:buClrTx/>
              <a:buSzPct val="90000"/>
              <a:buFont typeface="Arial" pitchFamily="34" charset="0"/>
              <a:buNone/>
              <a:tabLst/>
              <a:defRPr lang="en-US" sz="2400" b="0" kern="1200" spc="0" baseline="0" dirty="0">
                <a:solidFill>
                  <a:schemeClr val="tx1"/>
                </a:soli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pPr marL="0" marR="0" lvl="0" indent="0" algn="l" defTabSz="1097278" rtl="0" eaLnBrk="1" fontAlgn="auto" latinLnBrk="0" hangingPunct="1">
              <a:lnSpc>
                <a:spcPct val="90000"/>
              </a:lnSpc>
              <a:spcBef>
                <a:spcPct val="20000"/>
              </a:spcBef>
              <a:spcAft>
                <a:spcPts val="0"/>
              </a:spcAft>
              <a:buClrTx/>
              <a:buSzPct val="90000"/>
              <a:buFont typeface="Arial" pitchFamily="34" charset="0"/>
              <a:buNone/>
              <a:tabLst/>
            </a:pPr>
            <a:r>
              <a:rPr lang="en-US" dirty="0"/>
              <a:t>Speaker Name</a:t>
            </a:r>
          </a:p>
        </p:txBody>
      </p:sp>
      <p:sp>
        <p:nvSpPr>
          <p:cNvPr id="13" name="Text Placeholder 2">
            <a:extLst>
              <a:ext uri="{FF2B5EF4-FFF2-40B4-BE49-F238E27FC236}">
                <a16:creationId xmlns:a16="http://schemas.microsoft.com/office/drawing/2014/main" id="{F1E431EA-AF81-4444-BF12-AC455A98DDCD}"/>
              </a:ext>
            </a:extLst>
          </p:cNvPr>
          <p:cNvSpPr>
            <a:spLocks noGrp="1"/>
          </p:cNvSpPr>
          <p:nvPr>
            <p:ph type="body" sz="quarter" idx="16" hasCustomPrompt="1"/>
          </p:nvPr>
        </p:nvSpPr>
        <p:spPr bwMode="white">
          <a:xfrm>
            <a:off x="323850" y="5367640"/>
            <a:ext cx="5010150" cy="973002"/>
          </a:xfrm>
        </p:spPr>
        <p:txBody>
          <a:bodyPr lIns="182880" tIns="146304" rIns="182880" bIns="146304">
            <a:noAutofit/>
          </a:bodyPr>
          <a:lstStyle>
            <a:lvl1pPr marL="0" marR="0" indent="0" algn="l" defTabSz="1097278" rtl="0" eaLnBrk="1" fontAlgn="auto" latinLnBrk="0" hangingPunct="1">
              <a:lnSpc>
                <a:spcPct val="90000"/>
              </a:lnSpc>
              <a:spcBef>
                <a:spcPct val="20000"/>
              </a:spcBef>
              <a:spcAft>
                <a:spcPts val="0"/>
              </a:spcAft>
              <a:buClrTx/>
              <a:buSzPct val="90000"/>
              <a:buFont typeface="Arial" pitchFamily="34" charset="0"/>
              <a:buNone/>
              <a:tabLst/>
              <a:defRPr lang="en-US" sz="2400" b="0" kern="1200" spc="0" baseline="0" dirty="0">
                <a:solidFill>
                  <a:schemeClr val="tx1"/>
                </a:solidFill>
                <a:latin typeface="+mj-lt"/>
                <a:ea typeface="Amazon Ember Heavy" panose="020B0803020204020204" pitchFamily="34" charset="0"/>
                <a:cs typeface="Amazon Ember Heavy" panose="020B0803020204020204" pitchFamily="34" charset="0"/>
              </a:defRPr>
            </a:lvl1pPr>
          </a:lstStyle>
          <a:p>
            <a:pPr marL="0" marR="0" lvl="0" indent="0" algn="l" defTabSz="1097278" rtl="0" eaLnBrk="1" fontAlgn="auto" latinLnBrk="0" hangingPunct="1">
              <a:lnSpc>
                <a:spcPct val="90000"/>
              </a:lnSpc>
              <a:spcBef>
                <a:spcPct val="20000"/>
              </a:spcBef>
              <a:spcAft>
                <a:spcPts val="0"/>
              </a:spcAft>
              <a:buClrTx/>
              <a:buSzPct val="90000"/>
              <a:buFont typeface="Arial" pitchFamily="34" charset="0"/>
              <a:buNone/>
              <a:tabLst/>
            </a:pPr>
            <a:r>
              <a:rPr lang="en-US" dirty="0"/>
              <a:t>Job Title</a:t>
            </a:r>
          </a:p>
          <a:p>
            <a:pPr marL="0" marR="0" lvl="0" indent="0" algn="l" defTabSz="1097278" rtl="0" eaLnBrk="1" fontAlgn="auto" latinLnBrk="0" hangingPunct="1">
              <a:lnSpc>
                <a:spcPct val="90000"/>
              </a:lnSpc>
              <a:spcBef>
                <a:spcPct val="20000"/>
              </a:spcBef>
              <a:spcAft>
                <a:spcPts val="0"/>
              </a:spcAft>
              <a:buClrTx/>
              <a:buSzPct val="90000"/>
              <a:buFont typeface="Arial" pitchFamily="34" charset="0"/>
              <a:buNone/>
              <a:tabLst/>
            </a:pPr>
            <a:r>
              <a:rPr lang="en-US" dirty="0"/>
              <a:t>Company Name</a:t>
            </a:r>
          </a:p>
        </p:txBody>
      </p:sp>
      <p:sp>
        <p:nvSpPr>
          <p:cNvPr id="15" name="Text Placeholder 2">
            <a:extLst>
              <a:ext uri="{FF2B5EF4-FFF2-40B4-BE49-F238E27FC236}">
                <a16:creationId xmlns:a16="http://schemas.microsoft.com/office/drawing/2014/main" id="{2409E060-A600-4FC6-8319-7550123509B2}"/>
              </a:ext>
            </a:extLst>
          </p:cNvPr>
          <p:cNvSpPr>
            <a:spLocks noGrp="1"/>
          </p:cNvSpPr>
          <p:nvPr>
            <p:ph type="body" sz="quarter" idx="17" hasCustomPrompt="1"/>
          </p:nvPr>
        </p:nvSpPr>
        <p:spPr bwMode="white">
          <a:xfrm>
            <a:off x="5775135" y="4913752"/>
            <a:ext cx="5010150" cy="464365"/>
          </a:xfrm>
        </p:spPr>
        <p:txBody>
          <a:bodyPr lIns="182880" tIns="146304" rIns="182880" bIns="146304">
            <a:noAutofit/>
          </a:bodyPr>
          <a:lstStyle>
            <a:lvl1pPr marL="0" marR="0" indent="0" algn="l" defTabSz="1097278" rtl="0" eaLnBrk="1" fontAlgn="auto" latinLnBrk="0" hangingPunct="1">
              <a:lnSpc>
                <a:spcPct val="90000"/>
              </a:lnSpc>
              <a:spcBef>
                <a:spcPct val="20000"/>
              </a:spcBef>
              <a:spcAft>
                <a:spcPts val="0"/>
              </a:spcAft>
              <a:buClrTx/>
              <a:buSzPct val="90000"/>
              <a:buFont typeface="Arial" pitchFamily="34" charset="0"/>
              <a:buNone/>
              <a:tabLst/>
              <a:defRPr lang="en-US" sz="2400" b="0" kern="1200" spc="0" baseline="0" dirty="0">
                <a:solidFill>
                  <a:schemeClr val="tx1"/>
                </a:soli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pPr marL="0" marR="0" lvl="0" indent="0" algn="l" defTabSz="1097278" rtl="0" eaLnBrk="1" fontAlgn="auto" latinLnBrk="0" hangingPunct="1">
              <a:lnSpc>
                <a:spcPct val="90000"/>
              </a:lnSpc>
              <a:spcBef>
                <a:spcPct val="20000"/>
              </a:spcBef>
              <a:spcAft>
                <a:spcPts val="0"/>
              </a:spcAft>
              <a:buClrTx/>
              <a:buSzPct val="90000"/>
              <a:buFont typeface="Arial" pitchFamily="34" charset="0"/>
              <a:buNone/>
              <a:tabLst/>
            </a:pPr>
            <a:r>
              <a:rPr lang="en-US" dirty="0"/>
              <a:t>Speaker Name</a:t>
            </a:r>
          </a:p>
        </p:txBody>
      </p:sp>
      <p:sp>
        <p:nvSpPr>
          <p:cNvPr id="18" name="Text Placeholder 2">
            <a:extLst>
              <a:ext uri="{FF2B5EF4-FFF2-40B4-BE49-F238E27FC236}">
                <a16:creationId xmlns:a16="http://schemas.microsoft.com/office/drawing/2014/main" id="{E78EC8F1-696E-487F-80BF-317E4A553897}"/>
              </a:ext>
            </a:extLst>
          </p:cNvPr>
          <p:cNvSpPr>
            <a:spLocks noGrp="1"/>
          </p:cNvSpPr>
          <p:nvPr>
            <p:ph type="body" sz="quarter" idx="18" hasCustomPrompt="1"/>
          </p:nvPr>
        </p:nvSpPr>
        <p:spPr bwMode="white">
          <a:xfrm>
            <a:off x="5775135" y="5367640"/>
            <a:ext cx="5010150" cy="973002"/>
          </a:xfrm>
        </p:spPr>
        <p:txBody>
          <a:bodyPr lIns="182880" tIns="146304" rIns="182880" bIns="146304">
            <a:noAutofit/>
          </a:bodyPr>
          <a:lstStyle>
            <a:lvl1pPr marL="0" marR="0" indent="0" algn="l" defTabSz="1097278" rtl="0" eaLnBrk="1" fontAlgn="auto" latinLnBrk="0" hangingPunct="1">
              <a:lnSpc>
                <a:spcPct val="90000"/>
              </a:lnSpc>
              <a:spcBef>
                <a:spcPct val="20000"/>
              </a:spcBef>
              <a:spcAft>
                <a:spcPts val="0"/>
              </a:spcAft>
              <a:buClrTx/>
              <a:buSzPct val="90000"/>
              <a:buFont typeface="Arial" pitchFamily="34" charset="0"/>
              <a:buNone/>
              <a:tabLst/>
              <a:defRPr lang="en-US" sz="2400" b="0" kern="1200" spc="0" baseline="0" dirty="0">
                <a:solidFill>
                  <a:schemeClr val="tx1"/>
                </a:solidFill>
                <a:latin typeface="+mj-lt"/>
                <a:ea typeface="Amazon Ember Heavy" panose="020B0803020204020204" pitchFamily="34" charset="0"/>
                <a:cs typeface="Amazon Ember Heavy" panose="020B0803020204020204" pitchFamily="34" charset="0"/>
              </a:defRPr>
            </a:lvl1pPr>
          </a:lstStyle>
          <a:p>
            <a:pPr marL="0" marR="0" lvl="0" indent="0" algn="l" defTabSz="1097278" rtl="0" eaLnBrk="1" fontAlgn="auto" latinLnBrk="0" hangingPunct="1">
              <a:lnSpc>
                <a:spcPct val="90000"/>
              </a:lnSpc>
              <a:spcBef>
                <a:spcPct val="20000"/>
              </a:spcBef>
              <a:spcAft>
                <a:spcPts val="0"/>
              </a:spcAft>
              <a:buClrTx/>
              <a:buSzPct val="90000"/>
              <a:buFont typeface="Arial" pitchFamily="34" charset="0"/>
              <a:buNone/>
              <a:tabLst/>
            </a:pPr>
            <a:r>
              <a:rPr lang="en-US" dirty="0"/>
              <a:t>Job Title</a:t>
            </a:r>
          </a:p>
          <a:p>
            <a:pPr marL="0" marR="0" lvl="0" indent="0" algn="l" defTabSz="1097278" rtl="0" eaLnBrk="1" fontAlgn="auto" latinLnBrk="0" hangingPunct="1">
              <a:lnSpc>
                <a:spcPct val="90000"/>
              </a:lnSpc>
              <a:spcBef>
                <a:spcPct val="20000"/>
              </a:spcBef>
              <a:spcAft>
                <a:spcPts val="0"/>
              </a:spcAft>
              <a:buClrTx/>
              <a:buSzPct val="90000"/>
              <a:buFont typeface="Arial" pitchFamily="34" charset="0"/>
              <a:buNone/>
              <a:tabLst/>
            </a:pPr>
            <a:r>
              <a:rPr lang="en-US" dirty="0"/>
              <a:t>Company Name</a:t>
            </a:r>
          </a:p>
        </p:txBody>
      </p:sp>
    </p:spTree>
    <p:extLst>
      <p:ext uri="{BB962C8B-B14F-4D97-AF65-F5344CB8AC3E}">
        <p14:creationId xmlns:p14="http://schemas.microsoft.com/office/powerpoint/2010/main" val="1959381794"/>
      </p:ext>
    </p:extLst>
  </p:cSld>
  <p:clrMapOvr>
    <a:masterClrMapping/>
  </p:clrMapOvr>
  <p:transition>
    <p:fade/>
  </p:transition>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p:cSld name="Title_ThreeSpeakers">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867775C9-5EB2-4F23-84E6-8B2B579F2AF6}"/>
              </a:ext>
            </a:extLst>
          </p:cNvPr>
          <p:cNvPicPr>
            <a:picLocks noChangeAspect="1"/>
          </p:cNvPicPr>
          <p:nvPr/>
        </p:nvPicPr>
        <p:blipFill rotWithShape="1">
          <a:blip r:embed="rId2"/>
          <a:srcRect l="704" t="19847" r="19848" b="703"/>
          <a:stretch/>
        </p:blipFill>
        <p:spPr>
          <a:xfrm>
            <a:off x="0" y="0"/>
            <a:ext cx="14630400" cy="8229600"/>
          </a:xfrm>
          <a:prstGeom prst="rect">
            <a:avLst/>
          </a:prstGeom>
        </p:spPr>
      </p:pic>
      <p:sp>
        <p:nvSpPr>
          <p:cNvPr id="13" name="Title 1">
            <a:extLst>
              <a:ext uri="{FF2B5EF4-FFF2-40B4-BE49-F238E27FC236}">
                <a16:creationId xmlns:a16="http://schemas.microsoft.com/office/drawing/2014/main" id="{6A83D118-E0F2-497E-B52C-9187339527EE}"/>
              </a:ext>
            </a:extLst>
          </p:cNvPr>
          <p:cNvSpPr>
            <a:spLocks noGrp="1"/>
          </p:cNvSpPr>
          <p:nvPr>
            <p:ph type="title" hasCustomPrompt="1"/>
          </p:nvPr>
        </p:nvSpPr>
        <p:spPr bwMode="white">
          <a:xfrm>
            <a:off x="323089" y="2891655"/>
            <a:ext cx="10462197" cy="1850571"/>
          </a:xfrm>
          <a:noFill/>
        </p:spPr>
        <p:txBody>
          <a:bodyPr lIns="182880" tIns="146304" rIns="182880" bIns="146304" anchor="t" anchorCtr="0"/>
          <a:lstStyle>
            <a:lvl1pPr>
              <a:defRPr sz="5400" spc="-118" baseline="0">
                <a:solidFill>
                  <a:schemeClr val="tx1"/>
                </a:solidFill>
              </a:defRPr>
            </a:lvl1pPr>
          </a:lstStyle>
          <a:p>
            <a:r>
              <a:rPr lang="en-US" dirty="0"/>
              <a:t>Presentation Title here</a:t>
            </a:r>
          </a:p>
        </p:txBody>
      </p:sp>
      <p:sp>
        <p:nvSpPr>
          <p:cNvPr id="15" name="Text Placeholder 3">
            <a:extLst>
              <a:ext uri="{FF2B5EF4-FFF2-40B4-BE49-F238E27FC236}">
                <a16:creationId xmlns:a16="http://schemas.microsoft.com/office/drawing/2014/main" id="{C0D86F0A-47BB-48E2-BD11-D7549B2A2ABB}"/>
              </a:ext>
            </a:extLst>
          </p:cNvPr>
          <p:cNvSpPr>
            <a:spLocks noGrp="1"/>
          </p:cNvSpPr>
          <p:nvPr>
            <p:ph type="body" sz="quarter" idx="15" hasCustomPrompt="1"/>
          </p:nvPr>
        </p:nvSpPr>
        <p:spPr bwMode="white">
          <a:xfrm>
            <a:off x="323089" y="2032958"/>
            <a:ext cx="10462197" cy="572464"/>
          </a:xfrm>
        </p:spPr>
        <p:txBody>
          <a:bodyPr vert="horz" wrap="square" lIns="182880" tIns="146304" rIns="182880" bIns="146304" rtlCol="0">
            <a:spAutoFit/>
          </a:bodyPr>
          <a:lstStyle>
            <a:lvl1pPr>
              <a:defRPr lang="en-US" sz="2000" spc="600" baseline="0" dirty="0">
                <a:solidFill>
                  <a:schemeClr val="tx1"/>
                </a:soli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r>
              <a:rPr lang="en-US" dirty="0" err="1"/>
              <a:t>SessionID</a:t>
            </a:r>
            <a:endParaRPr lang="en-US" dirty="0"/>
          </a:p>
        </p:txBody>
      </p:sp>
      <p:sp>
        <p:nvSpPr>
          <p:cNvPr id="18" name="TextBox 3">
            <a:extLst>
              <a:ext uri="{FF2B5EF4-FFF2-40B4-BE49-F238E27FC236}">
                <a16:creationId xmlns:a16="http://schemas.microsoft.com/office/drawing/2014/main" id="{A532137D-F2FC-4AAE-87B0-5A504846A0E9}"/>
              </a:ext>
            </a:extLst>
          </p:cNvPr>
          <p:cNvSpPr txBox="1">
            <a:spLocks noChangeArrowheads="1"/>
          </p:cNvSpPr>
          <p:nvPr/>
        </p:nvSpPr>
        <p:spPr bwMode="white">
          <a:xfrm>
            <a:off x="5334000" y="7596465"/>
            <a:ext cx="3962400" cy="1386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901" b="0" i="0" dirty="0">
                <a:solidFill>
                  <a:schemeClr val="tx1"/>
                </a:solidFill>
                <a:latin typeface="Amazon Ember" charset="0"/>
                <a:ea typeface="Amazon Ember" charset="0"/>
                <a:cs typeface="Amazon Ember" charset="0"/>
              </a:rPr>
              <a:t>© 2019, Amazon Web Services, Inc. or its affiliates. All rights reserved.</a:t>
            </a:r>
          </a:p>
        </p:txBody>
      </p:sp>
      <p:pic>
        <p:nvPicPr>
          <p:cNvPr id="24" name="Graphic 23">
            <a:extLst>
              <a:ext uri="{FF2B5EF4-FFF2-40B4-BE49-F238E27FC236}">
                <a16:creationId xmlns:a16="http://schemas.microsoft.com/office/drawing/2014/main" id="{389C2339-1AD9-4FCC-94EF-1721C1E98380}"/>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48568" y="7473859"/>
            <a:ext cx="1075501" cy="245214"/>
          </a:xfrm>
          <a:prstGeom prst="rect">
            <a:avLst/>
          </a:prstGeom>
        </p:spPr>
      </p:pic>
      <p:pic>
        <p:nvPicPr>
          <p:cNvPr id="11" name="Picture 10">
            <a:extLst>
              <a:ext uri="{FF2B5EF4-FFF2-40B4-BE49-F238E27FC236}">
                <a16:creationId xmlns:a16="http://schemas.microsoft.com/office/drawing/2014/main" id="{E5488E0C-BB7C-4C21-A837-E415B0ED2D0E}"/>
              </a:ext>
            </a:extLst>
          </p:cNvPr>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a:ext>
            </a:extLst>
          </a:blip>
          <a:stretch>
            <a:fillRect/>
          </a:stretch>
        </p:blipFill>
        <p:spPr>
          <a:xfrm>
            <a:off x="13461357" y="7543579"/>
            <a:ext cx="649178" cy="388110"/>
          </a:xfrm>
          <a:prstGeom prst="rect">
            <a:avLst/>
          </a:prstGeom>
        </p:spPr>
      </p:pic>
      <p:sp>
        <p:nvSpPr>
          <p:cNvPr id="17" name="Text Placeholder 2">
            <a:extLst>
              <a:ext uri="{FF2B5EF4-FFF2-40B4-BE49-F238E27FC236}">
                <a16:creationId xmlns:a16="http://schemas.microsoft.com/office/drawing/2014/main" id="{0DC3C4F5-C09E-4675-A9E8-8B1927AEA181}"/>
              </a:ext>
            </a:extLst>
          </p:cNvPr>
          <p:cNvSpPr>
            <a:spLocks noGrp="1"/>
          </p:cNvSpPr>
          <p:nvPr>
            <p:ph type="body" sz="quarter" idx="14" hasCustomPrompt="1"/>
          </p:nvPr>
        </p:nvSpPr>
        <p:spPr bwMode="white">
          <a:xfrm>
            <a:off x="323851" y="4913752"/>
            <a:ext cx="4302125" cy="464365"/>
          </a:xfrm>
        </p:spPr>
        <p:txBody>
          <a:bodyPr lIns="182880" tIns="146304" rIns="182880" bIns="146304">
            <a:noAutofit/>
          </a:bodyPr>
          <a:lstStyle>
            <a:lvl1pPr marL="0" marR="0" indent="0" algn="l" defTabSz="1097278" rtl="0" eaLnBrk="1" fontAlgn="auto" latinLnBrk="0" hangingPunct="1">
              <a:lnSpc>
                <a:spcPct val="90000"/>
              </a:lnSpc>
              <a:spcBef>
                <a:spcPct val="20000"/>
              </a:spcBef>
              <a:spcAft>
                <a:spcPts val="0"/>
              </a:spcAft>
              <a:buClrTx/>
              <a:buSzPct val="90000"/>
              <a:buFont typeface="Arial" pitchFamily="34" charset="0"/>
              <a:buNone/>
              <a:tabLst/>
              <a:defRPr lang="en-US" sz="2400" b="0" kern="1200" spc="0" baseline="0" dirty="0">
                <a:solidFill>
                  <a:schemeClr val="tx1"/>
                </a:soli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pPr marL="0" marR="0" lvl="0" indent="0" algn="l" defTabSz="1097278" rtl="0" eaLnBrk="1" fontAlgn="auto" latinLnBrk="0" hangingPunct="1">
              <a:lnSpc>
                <a:spcPct val="90000"/>
              </a:lnSpc>
              <a:spcBef>
                <a:spcPct val="20000"/>
              </a:spcBef>
              <a:spcAft>
                <a:spcPts val="0"/>
              </a:spcAft>
              <a:buClrTx/>
              <a:buSzPct val="90000"/>
              <a:buFont typeface="Arial" pitchFamily="34" charset="0"/>
              <a:buNone/>
              <a:tabLst/>
            </a:pPr>
            <a:r>
              <a:rPr lang="en-US" dirty="0"/>
              <a:t>Speaker Name</a:t>
            </a:r>
          </a:p>
        </p:txBody>
      </p:sp>
      <p:sp>
        <p:nvSpPr>
          <p:cNvPr id="19" name="Text Placeholder 2">
            <a:extLst>
              <a:ext uri="{FF2B5EF4-FFF2-40B4-BE49-F238E27FC236}">
                <a16:creationId xmlns:a16="http://schemas.microsoft.com/office/drawing/2014/main" id="{D05ED587-3950-498B-8809-350E99ECF2FE}"/>
              </a:ext>
            </a:extLst>
          </p:cNvPr>
          <p:cNvSpPr>
            <a:spLocks noGrp="1"/>
          </p:cNvSpPr>
          <p:nvPr>
            <p:ph type="body" sz="quarter" idx="16" hasCustomPrompt="1"/>
          </p:nvPr>
        </p:nvSpPr>
        <p:spPr bwMode="white">
          <a:xfrm>
            <a:off x="323851" y="5367640"/>
            <a:ext cx="4302125" cy="973002"/>
          </a:xfrm>
        </p:spPr>
        <p:txBody>
          <a:bodyPr lIns="182880" tIns="146304" rIns="182880" bIns="146304">
            <a:noAutofit/>
          </a:bodyPr>
          <a:lstStyle>
            <a:lvl1pPr marL="0" marR="0" indent="0" algn="l" defTabSz="1097278" rtl="0" eaLnBrk="1" fontAlgn="auto" latinLnBrk="0" hangingPunct="1">
              <a:lnSpc>
                <a:spcPct val="90000"/>
              </a:lnSpc>
              <a:spcBef>
                <a:spcPct val="20000"/>
              </a:spcBef>
              <a:spcAft>
                <a:spcPts val="0"/>
              </a:spcAft>
              <a:buClrTx/>
              <a:buSzPct val="90000"/>
              <a:buFont typeface="Arial" pitchFamily="34" charset="0"/>
              <a:buNone/>
              <a:tabLst/>
              <a:defRPr lang="en-US" sz="2400" b="0" kern="1200" spc="0" baseline="0" dirty="0">
                <a:solidFill>
                  <a:schemeClr val="tx1"/>
                </a:solidFill>
                <a:latin typeface="+mj-lt"/>
                <a:ea typeface="Amazon Ember Heavy" panose="020B0803020204020204" pitchFamily="34" charset="0"/>
                <a:cs typeface="Amazon Ember Heavy" panose="020B0803020204020204" pitchFamily="34" charset="0"/>
              </a:defRPr>
            </a:lvl1pPr>
          </a:lstStyle>
          <a:p>
            <a:pPr marL="0" marR="0" lvl="0" indent="0" algn="l" defTabSz="1097278" rtl="0" eaLnBrk="1" fontAlgn="auto" latinLnBrk="0" hangingPunct="1">
              <a:lnSpc>
                <a:spcPct val="90000"/>
              </a:lnSpc>
              <a:spcBef>
                <a:spcPct val="20000"/>
              </a:spcBef>
              <a:spcAft>
                <a:spcPts val="0"/>
              </a:spcAft>
              <a:buClrTx/>
              <a:buSzPct val="90000"/>
              <a:buFont typeface="Arial" pitchFamily="34" charset="0"/>
              <a:buNone/>
              <a:tabLst/>
            </a:pPr>
            <a:r>
              <a:rPr lang="en-US" dirty="0"/>
              <a:t>Job Title</a:t>
            </a:r>
          </a:p>
          <a:p>
            <a:pPr marL="0" marR="0" lvl="0" indent="0" algn="l" defTabSz="1097278" rtl="0" eaLnBrk="1" fontAlgn="auto" latinLnBrk="0" hangingPunct="1">
              <a:lnSpc>
                <a:spcPct val="90000"/>
              </a:lnSpc>
              <a:spcBef>
                <a:spcPct val="20000"/>
              </a:spcBef>
              <a:spcAft>
                <a:spcPts val="0"/>
              </a:spcAft>
              <a:buClrTx/>
              <a:buSzPct val="90000"/>
              <a:buFont typeface="Arial" pitchFamily="34" charset="0"/>
              <a:buNone/>
              <a:tabLst/>
            </a:pPr>
            <a:r>
              <a:rPr lang="en-US" dirty="0"/>
              <a:t>Company Name</a:t>
            </a:r>
          </a:p>
        </p:txBody>
      </p:sp>
      <p:sp>
        <p:nvSpPr>
          <p:cNvPr id="20" name="Text Placeholder 2">
            <a:extLst>
              <a:ext uri="{FF2B5EF4-FFF2-40B4-BE49-F238E27FC236}">
                <a16:creationId xmlns:a16="http://schemas.microsoft.com/office/drawing/2014/main" id="{9FCC8BDD-C466-4DE7-88BA-E166D630D420}"/>
              </a:ext>
            </a:extLst>
          </p:cNvPr>
          <p:cNvSpPr>
            <a:spLocks noGrp="1"/>
          </p:cNvSpPr>
          <p:nvPr>
            <p:ph type="body" sz="quarter" idx="17" hasCustomPrompt="1"/>
          </p:nvPr>
        </p:nvSpPr>
        <p:spPr bwMode="white">
          <a:xfrm>
            <a:off x="4871787" y="4913752"/>
            <a:ext cx="4302125" cy="464365"/>
          </a:xfrm>
        </p:spPr>
        <p:txBody>
          <a:bodyPr lIns="182880" tIns="146304" rIns="182880" bIns="146304">
            <a:noAutofit/>
          </a:bodyPr>
          <a:lstStyle>
            <a:lvl1pPr marL="0" marR="0" indent="0" algn="l" defTabSz="1097278" rtl="0" eaLnBrk="1" fontAlgn="auto" latinLnBrk="0" hangingPunct="1">
              <a:lnSpc>
                <a:spcPct val="90000"/>
              </a:lnSpc>
              <a:spcBef>
                <a:spcPct val="20000"/>
              </a:spcBef>
              <a:spcAft>
                <a:spcPts val="0"/>
              </a:spcAft>
              <a:buClrTx/>
              <a:buSzPct val="90000"/>
              <a:buFont typeface="Arial" pitchFamily="34" charset="0"/>
              <a:buNone/>
              <a:tabLst/>
              <a:defRPr lang="en-US" sz="2400" b="0" kern="1200" spc="0" baseline="0" dirty="0">
                <a:solidFill>
                  <a:schemeClr val="tx1"/>
                </a:soli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pPr marL="0" marR="0" lvl="0" indent="0" algn="l" defTabSz="1097278" rtl="0" eaLnBrk="1" fontAlgn="auto" latinLnBrk="0" hangingPunct="1">
              <a:lnSpc>
                <a:spcPct val="90000"/>
              </a:lnSpc>
              <a:spcBef>
                <a:spcPct val="20000"/>
              </a:spcBef>
              <a:spcAft>
                <a:spcPts val="0"/>
              </a:spcAft>
              <a:buClrTx/>
              <a:buSzPct val="90000"/>
              <a:buFont typeface="Arial" pitchFamily="34" charset="0"/>
              <a:buNone/>
              <a:tabLst/>
            </a:pPr>
            <a:r>
              <a:rPr lang="en-US" dirty="0"/>
              <a:t>Speaker Name</a:t>
            </a:r>
          </a:p>
        </p:txBody>
      </p:sp>
      <p:sp>
        <p:nvSpPr>
          <p:cNvPr id="21" name="Text Placeholder 2">
            <a:extLst>
              <a:ext uri="{FF2B5EF4-FFF2-40B4-BE49-F238E27FC236}">
                <a16:creationId xmlns:a16="http://schemas.microsoft.com/office/drawing/2014/main" id="{81A5DCF4-0C78-4BC8-A8E1-5E731743E4E1}"/>
              </a:ext>
            </a:extLst>
          </p:cNvPr>
          <p:cNvSpPr>
            <a:spLocks noGrp="1"/>
          </p:cNvSpPr>
          <p:nvPr>
            <p:ph type="body" sz="quarter" idx="18" hasCustomPrompt="1"/>
          </p:nvPr>
        </p:nvSpPr>
        <p:spPr bwMode="white">
          <a:xfrm>
            <a:off x="4871787" y="5367640"/>
            <a:ext cx="4302125" cy="973002"/>
          </a:xfrm>
        </p:spPr>
        <p:txBody>
          <a:bodyPr lIns="182880" tIns="146304" rIns="182880" bIns="146304">
            <a:noAutofit/>
          </a:bodyPr>
          <a:lstStyle>
            <a:lvl1pPr marL="0" marR="0" indent="0" algn="l" defTabSz="1097278" rtl="0" eaLnBrk="1" fontAlgn="auto" latinLnBrk="0" hangingPunct="1">
              <a:lnSpc>
                <a:spcPct val="90000"/>
              </a:lnSpc>
              <a:spcBef>
                <a:spcPct val="20000"/>
              </a:spcBef>
              <a:spcAft>
                <a:spcPts val="0"/>
              </a:spcAft>
              <a:buClrTx/>
              <a:buSzPct val="90000"/>
              <a:buFont typeface="Arial" pitchFamily="34" charset="0"/>
              <a:buNone/>
              <a:tabLst/>
              <a:defRPr lang="en-US" sz="2400" b="0" kern="1200" spc="0" baseline="0" dirty="0">
                <a:solidFill>
                  <a:schemeClr val="tx1"/>
                </a:solidFill>
                <a:latin typeface="+mj-lt"/>
                <a:ea typeface="Amazon Ember Heavy" panose="020B0803020204020204" pitchFamily="34" charset="0"/>
                <a:cs typeface="Amazon Ember Heavy" panose="020B0803020204020204" pitchFamily="34" charset="0"/>
              </a:defRPr>
            </a:lvl1pPr>
          </a:lstStyle>
          <a:p>
            <a:pPr marL="0" marR="0" lvl="0" indent="0" algn="l" defTabSz="1097278" rtl="0" eaLnBrk="1" fontAlgn="auto" latinLnBrk="0" hangingPunct="1">
              <a:lnSpc>
                <a:spcPct val="90000"/>
              </a:lnSpc>
              <a:spcBef>
                <a:spcPct val="20000"/>
              </a:spcBef>
              <a:spcAft>
                <a:spcPts val="0"/>
              </a:spcAft>
              <a:buClrTx/>
              <a:buSzPct val="90000"/>
              <a:buFont typeface="Arial" pitchFamily="34" charset="0"/>
              <a:buNone/>
              <a:tabLst/>
            </a:pPr>
            <a:r>
              <a:rPr lang="en-US" dirty="0"/>
              <a:t>Job Title</a:t>
            </a:r>
          </a:p>
          <a:p>
            <a:pPr marL="0" marR="0" lvl="0" indent="0" algn="l" defTabSz="1097278" rtl="0" eaLnBrk="1" fontAlgn="auto" latinLnBrk="0" hangingPunct="1">
              <a:lnSpc>
                <a:spcPct val="90000"/>
              </a:lnSpc>
              <a:spcBef>
                <a:spcPct val="20000"/>
              </a:spcBef>
              <a:spcAft>
                <a:spcPts val="0"/>
              </a:spcAft>
              <a:buClrTx/>
              <a:buSzPct val="90000"/>
              <a:buFont typeface="Arial" pitchFamily="34" charset="0"/>
              <a:buNone/>
              <a:tabLst/>
            </a:pPr>
            <a:r>
              <a:rPr lang="en-US" dirty="0"/>
              <a:t>Company Name</a:t>
            </a:r>
          </a:p>
        </p:txBody>
      </p:sp>
      <p:sp>
        <p:nvSpPr>
          <p:cNvPr id="26" name="Text Placeholder 2">
            <a:extLst>
              <a:ext uri="{FF2B5EF4-FFF2-40B4-BE49-F238E27FC236}">
                <a16:creationId xmlns:a16="http://schemas.microsoft.com/office/drawing/2014/main" id="{6F8A7F9C-EC28-40EB-9462-DA12BA09DF62}"/>
              </a:ext>
            </a:extLst>
          </p:cNvPr>
          <p:cNvSpPr>
            <a:spLocks noGrp="1"/>
          </p:cNvSpPr>
          <p:nvPr>
            <p:ph type="body" sz="quarter" idx="19" hasCustomPrompt="1"/>
          </p:nvPr>
        </p:nvSpPr>
        <p:spPr bwMode="white">
          <a:xfrm>
            <a:off x="9419725" y="4913752"/>
            <a:ext cx="4302125" cy="464365"/>
          </a:xfrm>
        </p:spPr>
        <p:txBody>
          <a:bodyPr lIns="182880" tIns="146304" rIns="182880" bIns="146304">
            <a:noAutofit/>
          </a:bodyPr>
          <a:lstStyle>
            <a:lvl1pPr marL="0" marR="0" indent="0" algn="l" defTabSz="1097278" rtl="0" eaLnBrk="1" fontAlgn="auto" latinLnBrk="0" hangingPunct="1">
              <a:lnSpc>
                <a:spcPct val="90000"/>
              </a:lnSpc>
              <a:spcBef>
                <a:spcPct val="20000"/>
              </a:spcBef>
              <a:spcAft>
                <a:spcPts val="0"/>
              </a:spcAft>
              <a:buClrTx/>
              <a:buSzPct val="90000"/>
              <a:buFont typeface="Arial" pitchFamily="34" charset="0"/>
              <a:buNone/>
              <a:tabLst/>
              <a:defRPr lang="en-US" sz="2400" b="0" kern="1200" spc="0" baseline="0" dirty="0">
                <a:solidFill>
                  <a:schemeClr val="tx1"/>
                </a:soli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pPr marL="0" marR="0" lvl="0" indent="0" algn="l" defTabSz="1097278" rtl="0" eaLnBrk="1" fontAlgn="auto" latinLnBrk="0" hangingPunct="1">
              <a:lnSpc>
                <a:spcPct val="90000"/>
              </a:lnSpc>
              <a:spcBef>
                <a:spcPct val="20000"/>
              </a:spcBef>
              <a:spcAft>
                <a:spcPts val="0"/>
              </a:spcAft>
              <a:buClrTx/>
              <a:buSzPct val="90000"/>
              <a:buFont typeface="Arial" pitchFamily="34" charset="0"/>
              <a:buNone/>
              <a:tabLst/>
            </a:pPr>
            <a:r>
              <a:rPr lang="en-US" dirty="0"/>
              <a:t>Speaker Name</a:t>
            </a:r>
          </a:p>
        </p:txBody>
      </p:sp>
      <p:sp>
        <p:nvSpPr>
          <p:cNvPr id="27" name="Text Placeholder 2">
            <a:extLst>
              <a:ext uri="{FF2B5EF4-FFF2-40B4-BE49-F238E27FC236}">
                <a16:creationId xmlns:a16="http://schemas.microsoft.com/office/drawing/2014/main" id="{03DBA0CC-DEF5-4A1B-A37B-E5853591B073}"/>
              </a:ext>
            </a:extLst>
          </p:cNvPr>
          <p:cNvSpPr>
            <a:spLocks noGrp="1"/>
          </p:cNvSpPr>
          <p:nvPr>
            <p:ph type="body" sz="quarter" idx="20" hasCustomPrompt="1"/>
          </p:nvPr>
        </p:nvSpPr>
        <p:spPr bwMode="white">
          <a:xfrm>
            <a:off x="9419725" y="5367640"/>
            <a:ext cx="4302125" cy="973002"/>
          </a:xfrm>
        </p:spPr>
        <p:txBody>
          <a:bodyPr lIns="182880" tIns="146304" rIns="182880" bIns="146304">
            <a:noAutofit/>
          </a:bodyPr>
          <a:lstStyle>
            <a:lvl1pPr marL="0" marR="0" indent="0" algn="l" defTabSz="1097278" rtl="0" eaLnBrk="1" fontAlgn="auto" latinLnBrk="0" hangingPunct="1">
              <a:lnSpc>
                <a:spcPct val="90000"/>
              </a:lnSpc>
              <a:spcBef>
                <a:spcPct val="20000"/>
              </a:spcBef>
              <a:spcAft>
                <a:spcPts val="0"/>
              </a:spcAft>
              <a:buClrTx/>
              <a:buSzPct val="90000"/>
              <a:buFont typeface="Arial" pitchFamily="34" charset="0"/>
              <a:buNone/>
              <a:tabLst/>
              <a:defRPr lang="en-US" sz="2400" b="0" kern="1200" spc="0" baseline="0" dirty="0">
                <a:solidFill>
                  <a:schemeClr val="tx1"/>
                </a:solidFill>
                <a:latin typeface="+mj-lt"/>
                <a:ea typeface="Amazon Ember Heavy" panose="020B0803020204020204" pitchFamily="34" charset="0"/>
                <a:cs typeface="Amazon Ember Heavy" panose="020B0803020204020204" pitchFamily="34" charset="0"/>
              </a:defRPr>
            </a:lvl1pPr>
          </a:lstStyle>
          <a:p>
            <a:pPr marL="0" marR="0" lvl="0" indent="0" algn="l" defTabSz="1097278" rtl="0" eaLnBrk="1" fontAlgn="auto" latinLnBrk="0" hangingPunct="1">
              <a:lnSpc>
                <a:spcPct val="90000"/>
              </a:lnSpc>
              <a:spcBef>
                <a:spcPct val="20000"/>
              </a:spcBef>
              <a:spcAft>
                <a:spcPts val="0"/>
              </a:spcAft>
              <a:buClrTx/>
              <a:buSzPct val="90000"/>
              <a:buFont typeface="Arial" pitchFamily="34" charset="0"/>
              <a:buNone/>
              <a:tabLst/>
            </a:pPr>
            <a:r>
              <a:rPr lang="en-US" dirty="0"/>
              <a:t>Job Title</a:t>
            </a:r>
          </a:p>
          <a:p>
            <a:pPr marL="0" marR="0" lvl="0" indent="0" algn="l" defTabSz="1097278" rtl="0" eaLnBrk="1" fontAlgn="auto" latinLnBrk="0" hangingPunct="1">
              <a:lnSpc>
                <a:spcPct val="90000"/>
              </a:lnSpc>
              <a:spcBef>
                <a:spcPct val="20000"/>
              </a:spcBef>
              <a:spcAft>
                <a:spcPts val="0"/>
              </a:spcAft>
              <a:buClrTx/>
              <a:buSzPct val="90000"/>
              <a:buFont typeface="Arial" pitchFamily="34" charset="0"/>
              <a:buNone/>
              <a:tabLst/>
            </a:pPr>
            <a:r>
              <a:rPr lang="en-US" dirty="0"/>
              <a:t>Company Name</a:t>
            </a:r>
          </a:p>
        </p:txBody>
      </p:sp>
    </p:spTree>
    <p:extLst>
      <p:ext uri="{BB962C8B-B14F-4D97-AF65-F5344CB8AC3E}">
        <p14:creationId xmlns:p14="http://schemas.microsoft.com/office/powerpoint/2010/main" val="2331126289"/>
      </p:ext>
    </p:extLst>
  </p:cSld>
  <p:clrMapOvr>
    <a:masterClrMapping/>
  </p:clrMapOvr>
  <p:transition>
    <p:fade/>
  </p:transition>
  <p:hf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tle_Only">
    <p:bg bwMode="ltGray">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3852" y="347414"/>
            <a:ext cx="13982827" cy="1079598"/>
          </a:xfrm>
        </p:spPr>
        <p:txBody>
          <a:bodyPr lIns="182880" tIns="146304" rIns="182880" bIns="146304"/>
          <a:lstStyle>
            <a:lvl1pPr>
              <a:defRPr/>
            </a:lvl1pPr>
          </a:lstStyle>
          <a:p>
            <a:r>
              <a:rPr lang="en-US" dirty="0"/>
              <a:t>Click to edit master title style</a:t>
            </a:r>
          </a:p>
        </p:txBody>
      </p:sp>
    </p:spTree>
    <p:extLst>
      <p:ext uri="{BB962C8B-B14F-4D97-AF65-F5344CB8AC3E}">
        <p14:creationId xmlns:p14="http://schemas.microsoft.com/office/powerpoint/2010/main" val="1660566380"/>
      </p:ext>
    </p:extLst>
  </p:cSld>
  <p:clrMapOvr>
    <a:masterClrMapping/>
  </p:clrMapOvr>
  <p:transition>
    <p:fade/>
  </p:transition>
  <p:hf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_and_Content">
    <p:bg bwMode="ltGray">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0ACC7F-A1B5-49B5-821A-D9FB8D49F7B5}"/>
              </a:ext>
            </a:extLst>
          </p:cNvPr>
          <p:cNvSpPr>
            <a:spLocks noGrp="1"/>
          </p:cNvSpPr>
          <p:nvPr>
            <p:ph type="title" hasCustomPrompt="1"/>
          </p:nvPr>
        </p:nvSpPr>
        <p:spPr>
          <a:xfrm>
            <a:off x="323852" y="347414"/>
            <a:ext cx="13982827" cy="1079598"/>
          </a:xfrm>
        </p:spPr>
        <p:txBody>
          <a:bodyPr vert="horz" wrap="square" lIns="182880" tIns="146304" rIns="182880" bIns="146304" rtlCol="0" anchor="t">
            <a:noAutofit/>
          </a:bodyPr>
          <a:lstStyle>
            <a:lvl1pPr>
              <a:defRPr lang="en-US"/>
            </a:lvl1pPr>
          </a:lstStyle>
          <a:p>
            <a:pPr lvl="0"/>
            <a:r>
              <a:rPr lang="en-US" dirty="0"/>
              <a:t>Click to edit master title style</a:t>
            </a:r>
          </a:p>
        </p:txBody>
      </p:sp>
      <p:sp>
        <p:nvSpPr>
          <p:cNvPr id="3" name="Text Placeholder 3">
            <a:extLst>
              <a:ext uri="{FF2B5EF4-FFF2-40B4-BE49-F238E27FC236}">
                <a16:creationId xmlns:a16="http://schemas.microsoft.com/office/drawing/2014/main" id="{236A5EB2-5876-4EAF-8AE0-2E40E818628D}"/>
              </a:ext>
            </a:extLst>
          </p:cNvPr>
          <p:cNvSpPr>
            <a:spLocks noGrp="1"/>
          </p:cNvSpPr>
          <p:nvPr>
            <p:ph idx="1" hasCustomPrompt="1"/>
          </p:nvPr>
        </p:nvSpPr>
        <p:spPr>
          <a:xfrm>
            <a:off x="323852" y="1427014"/>
            <a:ext cx="13982827" cy="2675604"/>
          </a:xfrm>
          <a:prstGeom prst="rect">
            <a:avLst/>
          </a:prstGeom>
        </p:spPr>
        <p:txBody>
          <a:bodyPr vert="horz" wrap="square" lIns="182880" tIns="146304" rIns="182880" bIns="146304" rtlCol="0">
            <a:spAutoFit/>
          </a:bodyPr>
          <a:lstStyle>
            <a:lvl1pPr>
              <a:spcAft>
                <a:spcPts val="800"/>
              </a:spcAft>
              <a:defRPr/>
            </a:lvl1pPr>
            <a:lvl2pPr>
              <a:spcAft>
                <a:spcPts val="800"/>
              </a:spcAft>
              <a:defRPr/>
            </a:lvl2pPr>
            <a:lvl3pPr>
              <a:spcAft>
                <a:spcPts val="800"/>
              </a:spcAft>
              <a:defRPr/>
            </a:lvl3pPr>
            <a:lvl4pPr>
              <a:spcAft>
                <a:spcPts val="800"/>
              </a:spcAft>
              <a:defRPr/>
            </a:lvl4pPr>
            <a:lvl5pPr>
              <a:spcAft>
                <a:spcPts val="800"/>
              </a:spcAf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43280280"/>
      </p:ext>
    </p:extLst>
  </p:cSld>
  <p:clrMapOvr>
    <a:masterClrMapping/>
  </p:clrMapOvr>
  <p:transition>
    <p:fade/>
  </p:transition>
  <p:hf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itle_and_Bulleted_Content">
    <p:bg bwMode="ltGray">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0ACC7F-A1B5-49B5-821A-D9FB8D49F7B5}"/>
              </a:ext>
            </a:extLst>
          </p:cNvPr>
          <p:cNvSpPr>
            <a:spLocks noGrp="1"/>
          </p:cNvSpPr>
          <p:nvPr>
            <p:ph type="title" hasCustomPrompt="1"/>
          </p:nvPr>
        </p:nvSpPr>
        <p:spPr>
          <a:xfrm>
            <a:off x="323850" y="347414"/>
            <a:ext cx="13983046" cy="1079598"/>
          </a:xfrm>
        </p:spPr>
        <p:txBody>
          <a:bodyPr vert="horz" wrap="square" lIns="182880" tIns="146304" rIns="182880" bIns="146304" rtlCol="0" anchor="t">
            <a:noAutofit/>
          </a:bodyPr>
          <a:lstStyle>
            <a:lvl1pPr>
              <a:defRPr lang="en-US"/>
            </a:lvl1pPr>
          </a:lstStyle>
          <a:p>
            <a:pPr lvl="0"/>
            <a:r>
              <a:rPr lang="en-US" dirty="0"/>
              <a:t>Click to edit master title style</a:t>
            </a:r>
          </a:p>
        </p:txBody>
      </p:sp>
      <p:sp>
        <p:nvSpPr>
          <p:cNvPr id="3" name="Text Placeholder 3">
            <a:extLst>
              <a:ext uri="{FF2B5EF4-FFF2-40B4-BE49-F238E27FC236}">
                <a16:creationId xmlns:a16="http://schemas.microsoft.com/office/drawing/2014/main" id="{236A5EB2-5876-4EAF-8AE0-2E40E818628D}"/>
              </a:ext>
            </a:extLst>
          </p:cNvPr>
          <p:cNvSpPr>
            <a:spLocks noGrp="1"/>
          </p:cNvSpPr>
          <p:nvPr>
            <p:ph idx="1" hasCustomPrompt="1"/>
          </p:nvPr>
        </p:nvSpPr>
        <p:spPr>
          <a:xfrm>
            <a:off x="323850" y="1427014"/>
            <a:ext cx="13983046" cy="2675604"/>
          </a:xfrm>
          <a:prstGeom prst="rect">
            <a:avLst/>
          </a:prstGeom>
        </p:spPr>
        <p:txBody>
          <a:bodyPr vert="horz" wrap="square" lIns="182880" tIns="146304" rIns="182880" bIns="146304" rtlCol="0">
            <a:spAutoFit/>
          </a:bodyPr>
          <a:lstStyle>
            <a:lvl1pPr marL="457200" indent="-457200">
              <a:spcAft>
                <a:spcPts val="800"/>
              </a:spcAft>
              <a:buFont typeface="Arial" panose="020B0604020202020204" pitchFamily="34" charset="0"/>
              <a:buChar char="•"/>
              <a:defRPr/>
            </a:lvl1pPr>
            <a:lvl2pPr marL="746288" indent="-342901">
              <a:spcAft>
                <a:spcPts val="800"/>
              </a:spcAft>
              <a:buFont typeface="Arial" panose="020B0604020202020204" pitchFamily="34" charset="0"/>
              <a:buChar char="•"/>
              <a:defRPr/>
            </a:lvl2pPr>
            <a:lvl3pPr marL="1015213" indent="-342901">
              <a:spcAft>
                <a:spcPts val="800"/>
              </a:spcAft>
              <a:buFont typeface="Arial" panose="020B0604020202020204" pitchFamily="34" charset="0"/>
              <a:buChar char="•"/>
              <a:defRPr/>
            </a:lvl3pPr>
            <a:lvl4pPr marL="1284138" indent="-342901">
              <a:spcAft>
                <a:spcPts val="800"/>
              </a:spcAft>
              <a:buFont typeface="Arial" panose="020B0604020202020204" pitchFamily="34" charset="0"/>
              <a:buChar char="•"/>
              <a:defRPr/>
            </a:lvl4pPr>
            <a:lvl5pPr marL="1553062" indent="-342901">
              <a:spcAft>
                <a:spcPts val="800"/>
              </a:spcAft>
              <a:buFont typeface="Arial" panose="020B0604020202020204" pitchFamily="34" charset="0"/>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10271641"/>
      </p:ext>
    </p:extLst>
  </p:cSld>
  <p:clrMapOvr>
    <a:masterClrMapping/>
  </p:clrMapOvr>
  <p:transition>
    <p:fade/>
  </p:transition>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_TwoSpeakers">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54DD688C-88E4-4590-BAD4-3ADA849AE5E6}"/>
              </a:ext>
            </a:extLst>
          </p:cNvPr>
          <p:cNvPicPr>
            <a:picLocks noChangeAspect="1"/>
          </p:cNvPicPr>
          <p:nvPr userDrawn="1"/>
        </p:nvPicPr>
        <p:blipFill rotWithShape="1">
          <a:blip r:embed="rId2"/>
          <a:srcRect l="704" t="19847" r="19848" b="703"/>
          <a:stretch/>
        </p:blipFill>
        <p:spPr>
          <a:xfrm>
            <a:off x="0" y="0"/>
            <a:ext cx="14630400" cy="8229600"/>
          </a:xfrm>
          <a:prstGeom prst="rect">
            <a:avLst/>
          </a:prstGeom>
        </p:spPr>
      </p:pic>
      <p:sp>
        <p:nvSpPr>
          <p:cNvPr id="14" name="Title 1">
            <a:extLst>
              <a:ext uri="{FF2B5EF4-FFF2-40B4-BE49-F238E27FC236}">
                <a16:creationId xmlns:a16="http://schemas.microsoft.com/office/drawing/2014/main" id="{B7F95915-D1D2-4E88-9B8E-D63E3E42A593}"/>
              </a:ext>
            </a:extLst>
          </p:cNvPr>
          <p:cNvSpPr>
            <a:spLocks noGrp="1"/>
          </p:cNvSpPr>
          <p:nvPr>
            <p:ph type="title" hasCustomPrompt="1"/>
          </p:nvPr>
        </p:nvSpPr>
        <p:spPr bwMode="white">
          <a:xfrm>
            <a:off x="323088" y="2891654"/>
            <a:ext cx="10462197" cy="1850571"/>
          </a:xfrm>
          <a:noFill/>
        </p:spPr>
        <p:txBody>
          <a:bodyPr lIns="182880" tIns="146304" rIns="182880" bIns="146304" anchor="t" anchorCtr="0"/>
          <a:lstStyle>
            <a:lvl1pPr>
              <a:defRPr sz="5400" spc="-118" baseline="0">
                <a:solidFill>
                  <a:schemeClr val="tx1"/>
                </a:solidFill>
              </a:defRPr>
            </a:lvl1pPr>
          </a:lstStyle>
          <a:p>
            <a:r>
              <a:rPr lang="en-US" dirty="0"/>
              <a:t>Presentation Title here</a:t>
            </a:r>
          </a:p>
        </p:txBody>
      </p:sp>
      <p:sp>
        <p:nvSpPr>
          <p:cNvPr id="19" name="Text Placeholder 3">
            <a:extLst>
              <a:ext uri="{FF2B5EF4-FFF2-40B4-BE49-F238E27FC236}">
                <a16:creationId xmlns:a16="http://schemas.microsoft.com/office/drawing/2014/main" id="{331A1531-8FBF-445F-8866-846D214448AA}"/>
              </a:ext>
            </a:extLst>
          </p:cNvPr>
          <p:cNvSpPr>
            <a:spLocks noGrp="1"/>
          </p:cNvSpPr>
          <p:nvPr>
            <p:ph type="body" sz="quarter" idx="15" hasCustomPrompt="1"/>
          </p:nvPr>
        </p:nvSpPr>
        <p:spPr bwMode="white">
          <a:xfrm>
            <a:off x="323087" y="2032958"/>
            <a:ext cx="10462197" cy="572464"/>
          </a:xfrm>
        </p:spPr>
        <p:txBody>
          <a:bodyPr vert="horz" wrap="square" lIns="182880" tIns="146304" rIns="182880" bIns="146304" rtlCol="0">
            <a:spAutoFit/>
          </a:bodyPr>
          <a:lstStyle>
            <a:lvl1pPr>
              <a:defRPr lang="en-US" sz="2000" spc="600" baseline="0" dirty="0">
                <a:solidFill>
                  <a:schemeClr val="tx1"/>
                </a:soli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r>
              <a:rPr lang="en-US" dirty="0" err="1"/>
              <a:t>SessionID</a:t>
            </a:r>
            <a:endParaRPr lang="en-US" dirty="0"/>
          </a:p>
        </p:txBody>
      </p:sp>
      <p:sp>
        <p:nvSpPr>
          <p:cNvPr id="21" name="TextBox 3">
            <a:extLst>
              <a:ext uri="{FF2B5EF4-FFF2-40B4-BE49-F238E27FC236}">
                <a16:creationId xmlns:a16="http://schemas.microsoft.com/office/drawing/2014/main" id="{134845F9-9F61-4A66-AC78-EA6708F9BAF3}"/>
              </a:ext>
            </a:extLst>
          </p:cNvPr>
          <p:cNvSpPr txBox="1">
            <a:spLocks noChangeArrowheads="1"/>
          </p:cNvSpPr>
          <p:nvPr userDrawn="1"/>
        </p:nvSpPr>
        <p:spPr bwMode="white">
          <a:xfrm>
            <a:off x="5334000" y="7596464"/>
            <a:ext cx="3962400"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900" b="0" i="0" dirty="0">
                <a:solidFill>
                  <a:schemeClr val="tx1"/>
                </a:solidFill>
                <a:latin typeface="Amazon Ember" charset="0"/>
                <a:ea typeface="Amazon Ember" charset="0"/>
                <a:cs typeface="Amazon Ember" charset="0"/>
              </a:rPr>
              <a:t>© 2019, Amazon Web Services, Inc. or its affiliates. All rights reserved.</a:t>
            </a:r>
          </a:p>
        </p:txBody>
      </p:sp>
      <p:pic>
        <p:nvPicPr>
          <p:cNvPr id="22" name="Graphic 21">
            <a:extLst>
              <a:ext uri="{FF2B5EF4-FFF2-40B4-BE49-F238E27FC236}">
                <a16:creationId xmlns:a16="http://schemas.microsoft.com/office/drawing/2014/main" id="{1825DA3F-11E7-4924-A6AA-8792C1BF7CF6}"/>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48569" y="7473857"/>
            <a:ext cx="1075500" cy="245214"/>
          </a:xfrm>
          <a:prstGeom prst="rect">
            <a:avLst/>
          </a:prstGeom>
        </p:spPr>
      </p:pic>
      <p:pic>
        <p:nvPicPr>
          <p:cNvPr id="10" name="Picture 9">
            <a:extLst>
              <a:ext uri="{FF2B5EF4-FFF2-40B4-BE49-F238E27FC236}">
                <a16:creationId xmlns:a16="http://schemas.microsoft.com/office/drawing/2014/main" id="{9CB4F4AF-B9F9-44DD-8032-C8F97415FD93}"/>
              </a:ext>
            </a:extLst>
          </p:cNvPr>
          <p:cNvPicPr>
            <a:picLocks noChangeAspect="1"/>
          </p:cNvPicPr>
          <p:nvPr userDrawn="1"/>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a:ext>
            </a:extLst>
          </a:blip>
          <a:stretch>
            <a:fillRect/>
          </a:stretch>
        </p:blipFill>
        <p:spPr>
          <a:xfrm>
            <a:off x="13461357" y="7543578"/>
            <a:ext cx="649177" cy="388110"/>
          </a:xfrm>
          <a:prstGeom prst="rect">
            <a:avLst/>
          </a:prstGeom>
        </p:spPr>
      </p:pic>
      <p:sp>
        <p:nvSpPr>
          <p:cNvPr id="12" name="Text Placeholder 2">
            <a:extLst>
              <a:ext uri="{FF2B5EF4-FFF2-40B4-BE49-F238E27FC236}">
                <a16:creationId xmlns:a16="http://schemas.microsoft.com/office/drawing/2014/main" id="{99944C5C-0686-423C-AD25-BDC211CB613E}"/>
              </a:ext>
            </a:extLst>
          </p:cNvPr>
          <p:cNvSpPr>
            <a:spLocks noGrp="1"/>
          </p:cNvSpPr>
          <p:nvPr>
            <p:ph type="body" sz="quarter" idx="14" hasCustomPrompt="1"/>
          </p:nvPr>
        </p:nvSpPr>
        <p:spPr bwMode="white">
          <a:xfrm>
            <a:off x="323850" y="4913752"/>
            <a:ext cx="5010150" cy="464364"/>
          </a:xfrm>
        </p:spPr>
        <p:txBody>
          <a:bodyPr lIns="182880" tIns="146304" rIns="182880" bIns="146304">
            <a:noAutofit/>
          </a:bodyPr>
          <a:lstStyle>
            <a:lvl1pPr marL="0" marR="0" indent="0" algn="l" defTabSz="1097278" rtl="0" eaLnBrk="1" fontAlgn="auto" latinLnBrk="0" hangingPunct="1">
              <a:lnSpc>
                <a:spcPct val="90000"/>
              </a:lnSpc>
              <a:spcBef>
                <a:spcPct val="20000"/>
              </a:spcBef>
              <a:spcAft>
                <a:spcPts val="0"/>
              </a:spcAft>
              <a:buClrTx/>
              <a:buSzPct val="90000"/>
              <a:buFont typeface="Arial" pitchFamily="34" charset="0"/>
              <a:buNone/>
              <a:tabLst/>
              <a:defRPr lang="en-US" sz="2400" b="0" kern="1200" spc="0" baseline="0" dirty="0">
                <a:solidFill>
                  <a:schemeClr val="tx1"/>
                </a:soli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pPr marL="0" marR="0" lvl="0" indent="0" algn="l" defTabSz="1097278" rtl="0" eaLnBrk="1" fontAlgn="auto" latinLnBrk="0" hangingPunct="1">
              <a:lnSpc>
                <a:spcPct val="90000"/>
              </a:lnSpc>
              <a:spcBef>
                <a:spcPct val="20000"/>
              </a:spcBef>
              <a:spcAft>
                <a:spcPts val="0"/>
              </a:spcAft>
              <a:buClrTx/>
              <a:buSzPct val="90000"/>
              <a:buFont typeface="Arial" pitchFamily="34" charset="0"/>
              <a:buNone/>
              <a:tabLst/>
            </a:pPr>
            <a:r>
              <a:rPr lang="en-US" dirty="0"/>
              <a:t>Speaker Name</a:t>
            </a:r>
          </a:p>
        </p:txBody>
      </p:sp>
      <p:sp>
        <p:nvSpPr>
          <p:cNvPr id="13" name="Text Placeholder 2">
            <a:extLst>
              <a:ext uri="{FF2B5EF4-FFF2-40B4-BE49-F238E27FC236}">
                <a16:creationId xmlns:a16="http://schemas.microsoft.com/office/drawing/2014/main" id="{F1E431EA-AF81-4444-BF12-AC455A98DDCD}"/>
              </a:ext>
            </a:extLst>
          </p:cNvPr>
          <p:cNvSpPr>
            <a:spLocks noGrp="1"/>
          </p:cNvSpPr>
          <p:nvPr>
            <p:ph type="body" sz="quarter" idx="16" hasCustomPrompt="1"/>
          </p:nvPr>
        </p:nvSpPr>
        <p:spPr bwMode="white">
          <a:xfrm>
            <a:off x="323850" y="5367640"/>
            <a:ext cx="5010150" cy="973002"/>
          </a:xfrm>
        </p:spPr>
        <p:txBody>
          <a:bodyPr lIns="182880" tIns="146304" rIns="182880" bIns="146304">
            <a:noAutofit/>
          </a:bodyPr>
          <a:lstStyle>
            <a:lvl1pPr marL="0" marR="0" indent="0" algn="l" defTabSz="1097278" rtl="0" eaLnBrk="1" fontAlgn="auto" latinLnBrk="0" hangingPunct="1">
              <a:lnSpc>
                <a:spcPct val="90000"/>
              </a:lnSpc>
              <a:spcBef>
                <a:spcPct val="20000"/>
              </a:spcBef>
              <a:spcAft>
                <a:spcPts val="0"/>
              </a:spcAft>
              <a:buClrTx/>
              <a:buSzPct val="90000"/>
              <a:buFont typeface="Arial" pitchFamily="34" charset="0"/>
              <a:buNone/>
              <a:tabLst/>
              <a:defRPr lang="en-US" sz="2400" b="0" kern="1200" spc="0" baseline="0" dirty="0">
                <a:solidFill>
                  <a:schemeClr val="tx1"/>
                </a:solidFill>
                <a:latin typeface="+mj-lt"/>
                <a:ea typeface="Amazon Ember Heavy" panose="020B0803020204020204" pitchFamily="34" charset="0"/>
                <a:cs typeface="Amazon Ember Heavy" panose="020B0803020204020204" pitchFamily="34" charset="0"/>
              </a:defRPr>
            </a:lvl1pPr>
          </a:lstStyle>
          <a:p>
            <a:pPr marL="0" marR="0" lvl="0" indent="0" algn="l" defTabSz="1097278" rtl="0" eaLnBrk="1" fontAlgn="auto" latinLnBrk="0" hangingPunct="1">
              <a:lnSpc>
                <a:spcPct val="90000"/>
              </a:lnSpc>
              <a:spcBef>
                <a:spcPct val="20000"/>
              </a:spcBef>
              <a:spcAft>
                <a:spcPts val="0"/>
              </a:spcAft>
              <a:buClrTx/>
              <a:buSzPct val="90000"/>
              <a:buFont typeface="Arial" pitchFamily="34" charset="0"/>
              <a:buNone/>
              <a:tabLst/>
            </a:pPr>
            <a:r>
              <a:rPr lang="en-US" dirty="0"/>
              <a:t>Job Title</a:t>
            </a:r>
          </a:p>
          <a:p>
            <a:pPr marL="0" marR="0" lvl="0" indent="0" algn="l" defTabSz="1097278" rtl="0" eaLnBrk="1" fontAlgn="auto" latinLnBrk="0" hangingPunct="1">
              <a:lnSpc>
                <a:spcPct val="90000"/>
              </a:lnSpc>
              <a:spcBef>
                <a:spcPct val="20000"/>
              </a:spcBef>
              <a:spcAft>
                <a:spcPts val="0"/>
              </a:spcAft>
              <a:buClrTx/>
              <a:buSzPct val="90000"/>
              <a:buFont typeface="Arial" pitchFamily="34" charset="0"/>
              <a:buNone/>
              <a:tabLst/>
            </a:pPr>
            <a:r>
              <a:rPr lang="en-US" dirty="0"/>
              <a:t>Company Name</a:t>
            </a:r>
          </a:p>
        </p:txBody>
      </p:sp>
      <p:sp>
        <p:nvSpPr>
          <p:cNvPr id="15" name="Text Placeholder 2">
            <a:extLst>
              <a:ext uri="{FF2B5EF4-FFF2-40B4-BE49-F238E27FC236}">
                <a16:creationId xmlns:a16="http://schemas.microsoft.com/office/drawing/2014/main" id="{2409E060-A600-4FC6-8319-7550123509B2}"/>
              </a:ext>
            </a:extLst>
          </p:cNvPr>
          <p:cNvSpPr>
            <a:spLocks noGrp="1"/>
          </p:cNvSpPr>
          <p:nvPr>
            <p:ph type="body" sz="quarter" idx="17" hasCustomPrompt="1"/>
          </p:nvPr>
        </p:nvSpPr>
        <p:spPr bwMode="white">
          <a:xfrm>
            <a:off x="5775134" y="4913752"/>
            <a:ext cx="5010150" cy="464364"/>
          </a:xfrm>
        </p:spPr>
        <p:txBody>
          <a:bodyPr lIns="182880" tIns="146304" rIns="182880" bIns="146304">
            <a:noAutofit/>
          </a:bodyPr>
          <a:lstStyle>
            <a:lvl1pPr marL="0" marR="0" indent="0" algn="l" defTabSz="1097278" rtl="0" eaLnBrk="1" fontAlgn="auto" latinLnBrk="0" hangingPunct="1">
              <a:lnSpc>
                <a:spcPct val="90000"/>
              </a:lnSpc>
              <a:spcBef>
                <a:spcPct val="20000"/>
              </a:spcBef>
              <a:spcAft>
                <a:spcPts val="0"/>
              </a:spcAft>
              <a:buClrTx/>
              <a:buSzPct val="90000"/>
              <a:buFont typeface="Arial" pitchFamily="34" charset="0"/>
              <a:buNone/>
              <a:tabLst/>
              <a:defRPr lang="en-US" sz="2400" b="0" kern="1200" spc="0" baseline="0" dirty="0">
                <a:solidFill>
                  <a:schemeClr val="tx1"/>
                </a:soli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pPr marL="0" marR="0" lvl="0" indent="0" algn="l" defTabSz="1097278" rtl="0" eaLnBrk="1" fontAlgn="auto" latinLnBrk="0" hangingPunct="1">
              <a:lnSpc>
                <a:spcPct val="90000"/>
              </a:lnSpc>
              <a:spcBef>
                <a:spcPct val="20000"/>
              </a:spcBef>
              <a:spcAft>
                <a:spcPts val="0"/>
              </a:spcAft>
              <a:buClrTx/>
              <a:buSzPct val="90000"/>
              <a:buFont typeface="Arial" pitchFamily="34" charset="0"/>
              <a:buNone/>
              <a:tabLst/>
            </a:pPr>
            <a:r>
              <a:rPr lang="en-US" dirty="0"/>
              <a:t>Speaker Name</a:t>
            </a:r>
          </a:p>
        </p:txBody>
      </p:sp>
      <p:sp>
        <p:nvSpPr>
          <p:cNvPr id="18" name="Text Placeholder 2">
            <a:extLst>
              <a:ext uri="{FF2B5EF4-FFF2-40B4-BE49-F238E27FC236}">
                <a16:creationId xmlns:a16="http://schemas.microsoft.com/office/drawing/2014/main" id="{E78EC8F1-696E-487F-80BF-317E4A553897}"/>
              </a:ext>
            </a:extLst>
          </p:cNvPr>
          <p:cNvSpPr>
            <a:spLocks noGrp="1"/>
          </p:cNvSpPr>
          <p:nvPr>
            <p:ph type="body" sz="quarter" idx="18" hasCustomPrompt="1"/>
          </p:nvPr>
        </p:nvSpPr>
        <p:spPr bwMode="white">
          <a:xfrm>
            <a:off x="5775134" y="5367640"/>
            <a:ext cx="5010150" cy="973002"/>
          </a:xfrm>
        </p:spPr>
        <p:txBody>
          <a:bodyPr lIns="182880" tIns="146304" rIns="182880" bIns="146304">
            <a:noAutofit/>
          </a:bodyPr>
          <a:lstStyle>
            <a:lvl1pPr marL="0" marR="0" indent="0" algn="l" defTabSz="1097278" rtl="0" eaLnBrk="1" fontAlgn="auto" latinLnBrk="0" hangingPunct="1">
              <a:lnSpc>
                <a:spcPct val="90000"/>
              </a:lnSpc>
              <a:spcBef>
                <a:spcPct val="20000"/>
              </a:spcBef>
              <a:spcAft>
                <a:spcPts val="0"/>
              </a:spcAft>
              <a:buClrTx/>
              <a:buSzPct val="90000"/>
              <a:buFont typeface="Arial" pitchFamily="34" charset="0"/>
              <a:buNone/>
              <a:tabLst/>
              <a:defRPr lang="en-US" sz="2400" b="0" kern="1200" spc="0" baseline="0" dirty="0">
                <a:solidFill>
                  <a:schemeClr val="tx1"/>
                </a:solidFill>
                <a:latin typeface="+mj-lt"/>
                <a:ea typeface="Amazon Ember Heavy" panose="020B0803020204020204" pitchFamily="34" charset="0"/>
                <a:cs typeface="Amazon Ember Heavy" panose="020B0803020204020204" pitchFamily="34" charset="0"/>
              </a:defRPr>
            </a:lvl1pPr>
          </a:lstStyle>
          <a:p>
            <a:pPr marL="0" marR="0" lvl="0" indent="0" algn="l" defTabSz="1097278" rtl="0" eaLnBrk="1" fontAlgn="auto" latinLnBrk="0" hangingPunct="1">
              <a:lnSpc>
                <a:spcPct val="90000"/>
              </a:lnSpc>
              <a:spcBef>
                <a:spcPct val="20000"/>
              </a:spcBef>
              <a:spcAft>
                <a:spcPts val="0"/>
              </a:spcAft>
              <a:buClrTx/>
              <a:buSzPct val="90000"/>
              <a:buFont typeface="Arial" pitchFamily="34" charset="0"/>
              <a:buNone/>
              <a:tabLst/>
            </a:pPr>
            <a:r>
              <a:rPr lang="en-US" dirty="0"/>
              <a:t>Job Title</a:t>
            </a:r>
          </a:p>
          <a:p>
            <a:pPr marL="0" marR="0" lvl="0" indent="0" algn="l" defTabSz="1097278" rtl="0" eaLnBrk="1" fontAlgn="auto" latinLnBrk="0" hangingPunct="1">
              <a:lnSpc>
                <a:spcPct val="90000"/>
              </a:lnSpc>
              <a:spcBef>
                <a:spcPct val="20000"/>
              </a:spcBef>
              <a:spcAft>
                <a:spcPts val="0"/>
              </a:spcAft>
              <a:buClrTx/>
              <a:buSzPct val="90000"/>
              <a:buFont typeface="Arial" pitchFamily="34" charset="0"/>
              <a:buNone/>
              <a:tabLst/>
            </a:pPr>
            <a:r>
              <a:rPr lang="en-US" dirty="0"/>
              <a:t>Company Name</a:t>
            </a:r>
          </a:p>
        </p:txBody>
      </p:sp>
    </p:spTree>
    <p:extLst>
      <p:ext uri="{BB962C8B-B14F-4D97-AF65-F5344CB8AC3E}">
        <p14:creationId xmlns:p14="http://schemas.microsoft.com/office/powerpoint/2010/main" val="2091765426"/>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wo_Column">
    <p:bg bwMode="ltGray">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3852" y="347414"/>
            <a:ext cx="13986245" cy="1079598"/>
          </a:xfrm>
        </p:spPr>
        <p:txBody>
          <a:bodyPr vert="horz" wrap="square" lIns="182880" tIns="146304" rIns="182880" bIns="146304" rtlCol="0" anchor="t">
            <a:noAutofit/>
          </a:bodyPr>
          <a:lstStyle>
            <a:lvl1pPr>
              <a:defRPr lang="en-US" dirty="0"/>
            </a:lvl1pPr>
          </a:lstStyle>
          <a:p>
            <a:pPr lvl="0"/>
            <a:r>
              <a:rPr lang="en-US" dirty="0"/>
              <a:t>Click to edit master title style</a:t>
            </a:r>
          </a:p>
        </p:txBody>
      </p:sp>
      <p:sp>
        <p:nvSpPr>
          <p:cNvPr id="6" name="Text Placeholder 5"/>
          <p:cNvSpPr>
            <a:spLocks noGrp="1"/>
          </p:cNvSpPr>
          <p:nvPr>
            <p:ph type="body" sz="quarter" idx="10" hasCustomPrompt="1"/>
          </p:nvPr>
        </p:nvSpPr>
        <p:spPr>
          <a:xfrm>
            <a:off x="323850" y="1427011"/>
            <a:ext cx="6858000" cy="2675604"/>
          </a:xfrm>
        </p:spPr>
        <p:txBody>
          <a:bodyPr vert="horz" wrap="square" lIns="182880" tIns="146304" rIns="182880" bIns="146304" rtlCol="0">
            <a:spAutoFit/>
          </a:bodyPr>
          <a:lstStyle>
            <a:lvl1pPr>
              <a:spcAft>
                <a:spcPts val="800"/>
              </a:spcAft>
              <a:defRPr lang="en-US" dirty="0"/>
            </a:lvl1pPr>
            <a:lvl2pPr>
              <a:spcAft>
                <a:spcPts val="800"/>
              </a:spcAft>
              <a:defRPr lang="en-US" dirty="0"/>
            </a:lvl2pPr>
            <a:lvl3pPr>
              <a:spcAft>
                <a:spcPts val="800"/>
              </a:spcAft>
              <a:defRPr lang="en-US" dirty="0"/>
            </a:lvl3pPr>
            <a:lvl4pPr>
              <a:spcAft>
                <a:spcPts val="800"/>
              </a:spcAft>
              <a:defRPr lang="en-US" dirty="0"/>
            </a:lvl4pPr>
            <a:lvl5pPr>
              <a:spcAft>
                <a:spcPts val="800"/>
              </a:spcAft>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5"/>
          <p:cNvSpPr>
            <a:spLocks noGrp="1"/>
          </p:cNvSpPr>
          <p:nvPr>
            <p:ph type="body" sz="quarter" idx="11" hasCustomPrompt="1"/>
          </p:nvPr>
        </p:nvSpPr>
        <p:spPr>
          <a:xfrm>
            <a:off x="7452094" y="1427011"/>
            <a:ext cx="6858000" cy="2675604"/>
          </a:xfrm>
        </p:spPr>
        <p:txBody>
          <a:bodyPr vert="horz" wrap="square" lIns="182880" tIns="146304" rIns="182880" bIns="146304" rtlCol="0">
            <a:spAutoFit/>
          </a:bodyPr>
          <a:lstStyle>
            <a:lvl1pPr>
              <a:spcAft>
                <a:spcPts val="800"/>
              </a:spcAft>
              <a:defRPr lang="en-US" dirty="0"/>
            </a:lvl1pPr>
            <a:lvl2pPr>
              <a:spcAft>
                <a:spcPts val="800"/>
              </a:spcAft>
              <a:defRPr lang="en-US" dirty="0"/>
            </a:lvl2pPr>
            <a:lvl3pPr>
              <a:spcAft>
                <a:spcPts val="800"/>
              </a:spcAft>
              <a:defRPr lang="en-US" dirty="0"/>
            </a:lvl3pPr>
            <a:lvl4pPr>
              <a:spcAft>
                <a:spcPts val="800"/>
              </a:spcAft>
              <a:defRPr lang="en-US" dirty="0"/>
            </a:lvl4pPr>
            <a:lvl5pPr>
              <a:spcAft>
                <a:spcPts val="800"/>
              </a:spcAft>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53419728"/>
      </p:ext>
    </p:extLst>
  </p:cSld>
  <p:clrMapOvr>
    <a:masterClrMapping/>
  </p:clrMapOvr>
  <p:transition>
    <p:fade/>
  </p:transition>
  <p:hf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wo_Column_Bulleted">
    <p:bg bwMode="ltGray">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3850" y="347414"/>
            <a:ext cx="13986246" cy="1079598"/>
          </a:xfrm>
        </p:spPr>
        <p:txBody>
          <a:bodyPr vert="horz" wrap="square" lIns="182880" tIns="146304" rIns="182880" bIns="146304" rtlCol="0" anchor="t">
            <a:noAutofit/>
          </a:bodyPr>
          <a:lstStyle>
            <a:lvl1pPr>
              <a:defRPr lang="en-US" dirty="0"/>
            </a:lvl1pPr>
          </a:lstStyle>
          <a:p>
            <a:pPr lvl="0"/>
            <a:r>
              <a:rPr lang="en-US" dirty="0"/>
              <a:t>Click to edit master title style</a:t>
            </a:r>
          </a:p>
        </p:txBody>
      </p:sp>
      <p:sp>
        <p:nvSpPr>
          <p:cNvPr id="6" name="Text Placeholder 5"/>
          <p:cNvSpPr>
            <a:spLocks noGrp="1"/>
          </p:cNvSpPr>
          <p:nvPr>
            <p:ph type="body" sz="quarter" idx="10" hasCustomPrompt="1"/>
          </p:nvPr>
        </p:nvSpPr>
        <p:spPr>
          <a:xfrm>
            <a:off x="323850" y="1427011"/>
            <a:ext cx="6858000" cy="2675604"/>
          </a:xfrm>
        </p:spPr>
        <p:txBody>
          <a:bodyPr vert="horz" wrap="square" lIns="182880" tIns="146304" rIns="182880" bIns="146304" rtlCol="0">
            <a:spAutoFit/>
          </a:bodyPr>
          <a:lstStyle>
            <a:lvl1pPr marL="457200" indent="-457200">
              <a:spcAft>
                <a:spcPts val="800"/>
              </a:spcAft>
              <a:buFont typeface="Arial" panose="020B0604020202020204" pitchFamily="34" charset="0"/>
              <a:buChar char="•"/>
              <a:defRPr lang="en-US" dirty="0"/>
            </a:lvl1pPr>
            <a:lvl2pPr marL="746288" indent="-342901">
              <a:spcAft>
                <a:spcPts val="800"/>
              </a:spcAft>
              <a:buFont typeface="Arial" panose="020B0604020202020204" pitchFamily="34" charset="0"/>
              <a:buChar char="•"/>
              <a:defRPr lang="en-US" dirty="0"/>
            </a:lvl2pPr>
            <a:lvl3pPr marL="1015213" indent="-342901">
              <a:spcAft>
                <a:spcPts val="800"/>
              </a:spcAft>
              <a:buFont typeface="Arial" panose="020B0604020202020204" pitchFamily="34" charset="0"/>
              <a:buChar char="•"/>
              <a:defRPr lang="en-US" dirty="0"/>
            </a:lvl3pPr>
            <a:lvl4pPr marL="1284138" indent="-342901">
              <a:spcAft>
                <a:spcPts val="800"/>
              </a:spcAft>
              <a:buFont typeface="Arial" panose="020B0604020202020204" pitchFamily="34" charset="0"/>
              <a:buChar char="•"/>
              <a:defRPr lang="en-US" dirty="0"/>
            </a:lvl4pPr>
            <a:lvl5pPr marL="1553062" indent="-342901">
              <a:spcAft>
                <a:spcPts val="800"/>
              </a:spcAft>
              <a:buFont typeface="Arial" panose="020B0604020202020204" pitchFamily="34" charset="0"/>
              <a:buChar cha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5"/>
          <p:cNvSpPr>
            <a:spLocks noGrp="1"/>
          </p:cNvSpPr>
          <p:nvPr>
            <p:ph type="body" sz="quarter" idx="11" hasCustomPrompt="1"/>
          </p:nvPr>
        </p:nvSpPr>
        <p:spPr>
          <a:xfrm>
            <a:off x="7452096" y="1427011"/>
            <a:ext cx="6858000" cy="2675604"/>
          </a:xfrm>
        </p:spPr>
        <p:txBody>
          <a:bodyPr vert="horz" wrap="square" lIns="182880" tIns="146304" rIns="182880" bIns="146304" rtlCol="0">
            <a:spAutoFit/>
          </a:bodyPr>
          <a:lstStyle>
            <a:lvl1pPr marL="457200" indent="-457200">
              <a:spcAft>
                <a:spcPts val="800"/>
              </a:spcAft>
              <a:buFont typeface="Arial" panose="020B0604020202020204" pitchFamily="34" charset="0"/>
              <a:buChar char="•"/>
              <a:defRPr lang="en-US" dirty="0"/>
            </a:lvl1pPr>
            <a:lvl2pPr marL="746288" indent="-342901">
              <a:spcAft>
                <a:spcPts val="800"/>
              </a:spcAft>
              <a:buFont typeface="Arial" panose="020B0604020202020204" pitchFamily="34" charset="0"/>
              <a:buChar char="•"/>
              <a:defRPr lang="en-US" dirty="0"/>
            </a:lvl2pPr>
            <a:lvl3pPr marL="1015213" indent="-342901">
              <a:spcAft>
                <a:spcPts val="800"/>
              </a:spcAft>
              <a:buFont typeface="Arial" panose="020B0604020202020204" pitchFamily="34" charset="0"/>
              <a:buChar char="•"/>
              <a:defRPr lang="en-US" dirty="0"/>
            </a:lvl3pPr>
            <a:lvl4pPr marL="1284138" indent="-342901">
              <a:spcAft>
                <a:spcPts val="800"/>
              </a:spcAft>
              <a:buFont typeface="Arial" panose="020B0604020202020204" pitchFamily="34" charset="0"/>
              <a:buChar char="•"/>
              <a:defRPr lang="en-US" dirty="0"/>
            </a:lvl4pPr>
            <a:lvl5pPr marL="1553062" indent="-342901">
              <a:spcAft>
                <a:spcPts val="800"/>
              </a:spcAft>
              <a:buFont typeface="Arial" panose="020B0604020202020204" pitchFamily="34" charset="0"/>
              <a:buChar cha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68204152"/>
      </p:ext>
    </p:extLst>
  </p:cSld>
  <p:clrMapOvr>
    <a:masterClrMapping/>
  </p:clrMapOvr>
  <p:transition>
    <p:fade/>
  </p:transition>
  <p:hf hdr="0" ftr="0" dt="0"/>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_and_Full_Image">
    <p:bg bwMode="ltGray">
      <p:bgRef idx="1001">
        <a:schemeClr val="bg2"/>
      </p:bgRef>
    </p:bg>
    <p:spTree>
      <p:nvGrpSpPr>
        <p:cNvPr id="1" name=""/>
        <p:cNvGrpSpPr/>
        <p:nvPr/>
      </p:nvGrpSpPr>
      <p:grpSpPr>
        <a:xfrm>
          <a:off x="0" y="0"/>
          <a:ext cx="0" cy="0"/>
          <a:chOff x="0" y="0"/>
          <a:chExt cx="0" cy="0"/>
        </a:xfrm>
      </p:grpSpPr>
      <p:sp>
        <p:nvSpPr>
          <p:cNvPr id="6" name="Picture Placeholder 7">
            <a:extLst>
              <a:ext uri="{FF2B5EF4-FFF2-40B4-BE49-F238E27FC236}">
                <a16:creationId xmlns:a16="http://schemas.microsoft.com/office/drawing/2014/main" id="{AA35186C-ECB0-4E0C-B713-18574AB95FE4}"/>
              </a:ext>
            </a:extLst>
          </p:cNvPr>
          <p:cNvSpPr>
            <a:spLocks noGrp="1"/>
          </p:cNvSpPr>
          <p:nvPr>
            <p:ph type="pic" sz="quarter" idx="10" hasCustomPrompt="1"/>
          </p:nvPr>
        </p:nvSpPr>
        <p:spPr>
          <a:xfrm>
            <a:off x="323089" y="1427011"/>
            <a:ext cx="14017752" cy="5716067"/>
          </a:xfrm>
          <a:blipFill>
            <a:blip r:embed="rId2"/>
            <a:stretch>
              <a:fillRect/>
            </a:stretch>
          </a:blipFill>
        </p:spPr>
        <p:txBody>
          <a:bodyPr anchor="ctr" anchorCtr="0">
            <a:noAutofit/>
          </a:bodyPr>
          <a:lstStyle>
            <a:lvl1pPr algn="ctr">
              <a:defRPr>
                <a:solidFill>
                  <a:schemeClr val="tx1"/>
                </a:solidFill>
              </a:defRPr>
            </a:lvl1pPr>
          </a:lstStyle>
          <a:p>
            <a:r>
              <a:rPr lang="en-US" dirty="0"/>
              <a:t>Click to insert image</a:t>
            </a:r>
          </a:p>
        </p:txBody>
      </p:sp>
      <p:sp>
        <p:nvSpPr>
          <p:cNvPr id="2" name="Title 1"/>
          <p:cNvSpPr>
            <a:spLocks noGrp="1"/>
          </p:cNvSpPr>
          <p:nvPr>
            <p:ph type="title" hasCustomPrompt="1"/>
          </p:nvPr>
        </p:nvSpPr>
        <p:spPr>
          <a:xfrm>
            <a:off x="323089" y="347414"/>
            <a:ext cx="14017752" cy="1079598"/>
          </a:xfrm>
        </p:spPr>
        <p:txBody>
          <a:bodyPr vert="horz" wrap="square" lIns="182880" tIns="146304" rIns="182880" bIns="146304" rtlCol="0" anchor="t">
            <a:noAutofit/>
          </a:bodyPr>
          <a:lstStyle>
            <a:lvl1pPr>
              <a:defRPr lang="en-US" dirty="0"/>
            </a:lvl1pPr>
          </a:lstStyle>
          <a:p>
            <a:pPr lvl="0"/>
            <a:r>
              <a:rPr lang="en-US" dirty="0"/>
              <a:t>Click to edit master title style</a:t>
            </a:r>
          </a:p>
        </p:txBody>
      </p:sp>
      <p:sp>
        <p:nvSpPr>
          <p:cNvPr id="4" name="Text Placeholder 3">
            <a:extLst>
              <a:ext uri="{FF2B5EF4-FFF2-40B4-BE49-F238E27FC236}">
                <a16:creationId xmlns:a16="http://schemas.microsoft.com/office/drawing/2014/main" id="{7A725D63-A1DD-47DB-847A-93B4DF9A2FCF}"/>
              </a:ext>
            </a:extLst>
          </p:cNvPr>
          <p:cNvSpPr>
            <a:spLocks noGrp="1"/>
          </p:cNvSpPr>
          <p:nvPr>
            <p:ph type="body" idx="1" hasCustomPrompt="1"/>
          </p:nvPr>
        </p:nvSpPr>
        <p:spPr bwMode="white">
          <a:xfrm>
            <a:off x="323089" y="1427011"/>
            <a:ext cx="7310437" cy="1403461"/>
          </a:xfrm>
          <a:prstGeom prst="rect">
            <a:avLst/>
          </a:prstGeom>
        </p:spPr>
        <p:txBody>
          <a:bodyPr vert="horz" wrap="square" lIns="182880" tIns="146304" rIns="182880" bIns="146304" rtlCol="0">
            <a:spAutoFit/>
          </a:bodyPr>
          <a:lstStyle>
            <a:lvl1pPr>
              <a:defRPr sz="4000">
                <a:solidFill>
                  <a:schemeClr val="tx1"/>
                </a:solidFill>
              </a:defRPr>
            </a:lvl1pPr>
            <a:lvl2pPr>
              <a:defRPr sz="2800">
                <a:solidFill>
                  <a:schemeClr val="bg1"/>
                </a:solidFill>
              </a:defRPr>
            </a:lvl2pPr>
            <a:lvl3pPr>
              <a:defRPr sz="2800">
                <a:solidFill>
                  <a:schemeClr val="bg1"/>
                </a:solidFill>
              </a:defRPr>
            </a:lvl3pPr>
            <a:lvl4pPr>
              <a:defRPr sz="2400">
                <a:solidFill>
                  <a:schemeClr val="bg1"/>
                </a:solidFill>
              </a:defRPr>
            </a:lvl4pPr>
            <a:lvl5pPr>
              <a:defRPr sz="2400">
                <a:solidFill>
                  <a:schemeClr val="bg1"/>
                </a:solidFill>
              </a:defRPr>
            </a:lvl5pPr>
          </a:lstStyle>
          <a:p>
            <a:pPr lvl="0"/>
            <a:r>
              <a:rPr lang="en-US" dirty="0"/>
              <a:t>Click to edit master text styles</a:t>
            </a:r>
          </a:p>
        </p:txBody>
      </p:sp>
    </p:spTree>
    <p:extLst>
      <p:ext uri="{BB962C8B-B14F-4D97-AF65-F5344CB8AC3E}">
        <p14:creationId xmlns:p14="http://schemas.microsoft.com/office/powerpoint/2010/main" val="3913500174"/>
      </p:ext>
    </p:extLst>
  </p:cSld>
  <p:clrMapOvr>
    <a:masterClrMapping/>
  </p:clrMapOvr>
  <p:transition>
    <p:fade/>
  </p:transition>
  <p:hf hdr="0" ftr="0" dt="0"/>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Content_and_Image">
    <p:bg bwMode="ltGray">
      <p:bgRef idx="1001">
        <a:schemeClr val="bg2"/>
      </p:bgRef>
    </p:bg>
    <p:spTree>
      <p:nvGrpSpPr>
        <p:cNvPr id="1" name=""/>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5552479A-5DAD-4873-981C-C65E6B0D3CDB}"/>
              </a:ext>
            </a:extLst>
          </p:cNvPr>
          <p:cNvSpPr/>
          <p:nvPr/>
        </p:nvSpPr>
        <p:spPr bwMode="white">
          <a:xfrm>
            <a:off x="5381843" y="7539583"/>
            <a:ext cx="5752323" cy="338094"/>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323089" y="347413"/>
            <a:ext cx="6260590" cy="1618547"/>
          </a:xfrm>
        </p:spPr>
        <p:txBody>
          <a:bodyPr vert="horz" wrap="square" lIns="182880" tIns="146304" rIns="182880" bIns="146304" rtlCol="0" anchor="t">
            <a:noAutofit/>
          </a:bodyPr>
          <a:lstStyle>
            <a:lvl1pPr>
              <a:defRPr lang="en-US" dirty="0"/>
            </a:lvl1pPr>
          </a:lstStyle>
          <a:p>
            <a:pPr lvl="0"/>
            <a:r>
              <a:rPr lang="en-US" dirty="0"/>
              <a:t>Click to edit master title style</a:t>
            </a:r>
          </a:p>
        </p:txBody>
      </p:sp>
      <p:sp>
        <p:nvSpPr>
          <p:cNvPr id="8" name="Picture Placeholder 7">
            <a:extLst>
              <a:ext uri="{FF2B5EF4-FFF2-40B4-BE49-F238E27FC236}">
                <a16:creationId xmlns:a16="http://schemas.microsoft.com/office/drawing/2014/main" id="{43AEA6AC-FBE3-42D3-8F8F-4CE26A444274}"/>
              </a:ext>
            </a:extLst>
          </p:cNvPr>
          <p:cNvSpPr>
            <a:spLocks noGrp="1"/>
          </p:cNvSpPr>
          <p:nvPr>
            <p:ph type="pic" sz="quarter" idx="10" hasCustomPrompt="1"/>
          </p:nvPr>
        </p:nvSpPr>
        <p:spPr>
          <a:xfrm>
            <a:off x="7315200" y="0"/>
            <a:ext cx="7315200" cy="8229600"/>
          </a:xfrm>
          <a:blipFill>
            <a:blip r:embed="rId2" cstate="print">
              <a:extLst>
                <a:ext uri="{28A0092B-C50C-407E-A947-70E740481C1C}">
                  <a14:useLocalDpi xmlns:a14="http://schemas.microsoft.com/office/drawing/2010/main"/>
                </a:ext>
              </a:extLst>
            </a:blip>
            <a:stretch>
              <a:fillRect/>
            </a:stretch>
          </a:blipFill>
        </p:spPr>
        <p:txBody>
          <a:bodyPr anchor="ctr" anchorCtr="0">
            <a:noAutofit/>
          </a:bodyPr>
          <a:lstStyle>
            <a:lvl1pPr algn="ctr">
              <a:defRPr>
                <a:solidFill>
                  <a:schemeClr val="bg1"/>
                </a:solidFill>
              </a:defRPr>
            </a:lvl1pPr>
          </a:lstStyle>
          <a:p>
            <a:r>
              <a:rPr lang="en-US" dirty="0"/>
              <a:t>Click to insert image</a:t>
            </a:r>
          </a:p>
        </p:txBody>
      </p:sp>
      <p:sp>
        <p:nvSpPr>
          <p:cNvPr id="12" name="Text Placeholder 3">
            <a:extLst>
              <a:ext uri="{FF2B5EF4-FFF2-40B4-BE49-F238E27FC236}">
                <a16:creationId xmlns:a16="http://schemas.microsoft.com/office/drawing/2014/main" id="{714BFDE4-EF97-4A84-B9A4-E36284741950}"/>
              </a:ext>
            </a:extLst>
          </p:cNvPr>
          <p:cNvSpPr>
            <a:spLocks noGrp="1"/>
          </p:cNvSpPr>
          <p:nvPr>
            <p:ph type="body" idx="1" hasCustomPrompt="1"/>
          </p:nvPr>
        </p:nvSpPr>
        <p:spPr>
          <a:xfrm>
            <a:off x="323091" y="2432854"/>
            <a:ext cx="6260590" cy="2675604"/>
          </a:xfrm>
          <a:prstGeom prst="rect">
            <a:avLst/>
          </a:prstGeom>
        </p:spPr>
        <p:txBody>
          <a:bodyPr vert="horz" wrap="square" lIns="182880" tIns="146304" rIns="182880" bIns="146304" rtlCol="0">
            <a:spAutoFit/>
          </a:bodyPr>
          <a:lstStyle>
            <a:lvl1pPr>
              <a:spcAft>
                <a:spcPts val="800"/>
              </a:spcAft>
              <a:defRPr/>
            </a:lvl1pPr>
            <a:lvl2pPr>
              <a:spcAft>
                <a:spcPts val="800"/>
              </a:spcAft>
              <a:defRPr/>
            </a:lvl2pPr>
            <a:lvl3pPr>
              <a:spcAft>
                <a:spcPts val="800"/>
              </a:spcAft>
              <a:defRPr/>
            </a:lvl3pPr>
            <a:lvl4pPr>
              <a:spcAft>
                <a:spcPts val="800"/>
              </a:spcAft>
              <a:defRPr/>
            </a:lvl4pPr>
            <a:lvl5pPr>
              <a:spcAft>
                <a:spcPts val="800"/>
              </a:spcAf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24440869"/>
      </p:ext>
    </p:extLst>
  </p:cSld>
  <p:clrMapOvr>
    <a:masterClrMapping/>
  </p:clrMapOvr>
  <p:transition>
    <p:fade/>
  </p:transition>
  <p:hf hdr="0" ftr="0" dt="0"/>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Full_Bleed_Image">
    <p:bg bwMode="ltGray">
      <p:bgRef idx="1001">
        <a:schemeClr val="bg2"/>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B0BD8948-597D-4B30-8B6E-BDB22A958C0F}"/>
              </a:ext>
            </a:extLst>
          </p:cNvPr>
          <p:cNvSpPr>
            <a:spLocks noGrp="1"/>
          </p:cNvSpPr>
          <p:nvPr>
            <p:ph type="pic" sz="quarter" idx="10" hasCustomPrompt="1"/>
          </p:nvPr>
        </p:nvSpPr>
        <p:spPr>
          <a:xfrm>
            <a:off x="0" y="0"/>
            <a:ext cx="14630400" cy="8229600"/>
          </a:xfrm>
          <a:blipFill>
            <a:blip r:embed="rId2"/>
            <a:stretch>
              <a:fillRect/>
            </a:stretch>
          </a:blipFill>
        </p:spPr>
        <p:txBody>
          <a:bodyPr anchor="ctr" anchorCtr="0">
            <a:noAutofit/>
          </a:bodyPr>
          <a:lstStyle>
            <a:lvl1pPr algn="ctr">
              <a:defRPr>
                <a:solidFill>
                  <a:schemeClr val="tx1"/>
                </a:solidFill>
              </a:defRPr>
            </a:lvl1pPr>
          </a:lstStyle>
          <a:p>
            <a:r>
              <a:rPr lang="en-US" dirty="0"/>
              <a:t>Click to insert image</a:t>
            </a:r>
          </a:p>
        </p:txBody>
      </p:sp>
      <p:sp>
        <p:nvSpPr>
          <p:cNvPr id="6" name="Text Placeholder 3">
            <a:extLst>
              <a:ext uri="{FF2B5EF4-FFF2-40B4-BE49-F238E27FC236}">
                <a16:creationId xmlns:a16="http://schemas.microsoft.com/office/drawing/2014/main" id="{305C438C-5785-440F-97CD-7B887B1888D4}"/>
              </a:ext>
            </a:extLst>
          </p:cNvPr>
          <p:cNvSpPr>
            <a:spLocks noGrp="1"/>
          </p:cNvSpPr>
          <p:nvPr>
            <p:ph type="body" idx="1" hasCustomPrompt="1"/>
          </p:nvPr>
        </p:nvSpPr>
        <p:spPr bwMode="black">
          <a:xfrm>
            <a:off x="323089" y="1427011"/>
            <a:ext cx="7310437" cy="1403461"/>
          </a:xfrm>
          <a:prstGeom prst="rect">
            <a:avLst/>
          </a:prstGeom>
        </p:spPr>
        <p:txBody>
          <a:bodyPr vert="horz" wrap="square" lIns="182880" tIns="146304" rIns="182880" bIns="146304" rtlCol="0">
            <a:spAutoFit/>
          </a:bodyPr>
          <a:lstStyle>
            <a:lvl1pPr>
              <a:defRPr sz="4000">
                <a:solidFill>
                  <a:schemeClr val="tx1"/>
                </a:solidFill>
              </a:defRPr>
            </a:lvl1pPr>
            <a:lvl2pPr>
              <a:defRPr sz="2800">
                <a:solidFill>
                  <a:schemeClr val="bg1"/>
                </a:solidFill>
              </a:defRPr>
            </a:lvl2pPr>
            <a:lvl3pPr>
              <a:defRPr sz="2800">
                <a:solidFill>
                  <a:schemeClr val="bg1"/>
                </a:solidFill>
              </a:defRPr>
            </a:lvl3pPr>
            <a:lvl4pPr>
              <a:defRPr sz="2400">
                <a:solidFill>
                  <a:schemeClr val="bg1"/>
                </a:solidFill>
              </a:defRPr>
            </a:lvl4pPr>
            <a:lvl5pPr>
              <a:defRPr sz="2400">
                <a:solidFill>
                  <a:schemeClr val="bg1"/>
                </a:solidFill>
              </a:defRPr>
            </a:lvl5pPr>
          </a:lstStyle>
          <a:p>
            <a:pPr lvl="0"/>
            <a:r>
              <a:rPr lang="en-US" dirty="0"/>
              <a:t>Click to edit master text styles</a:t>
            </a:r>
          </a:p>
        </p:txBody>
      </p:sp>
      <p:sp>
        <p:nvSpPr>
          <p:cNvPr id="5" name="Title 1">
            <a:extLst>
              <a:ext uri="{FF2B5EF4-FFF2-40B4-BE49-F238E27FC236}">
                <a16:creationId xmlns:a16="http://schemas.microsoft.com/office/drawing/2014/main" id="{E9F7D3E0-85A7-4888-9332-9B0C252C20EA}"/>
              </a:ext>
            </a:extLst>
          </p:cNvPr>
          <p:cNvSpPr>
            <a:spLocks noGrp="1"/>
          </p:cNvSpPr>
          <p:nvPr>
            <p:ph type="title" hasCustomPrompt="1"/>
          </p:nvPr>
        </p:nvSpPr>
        <p:spPr bwMode="black">
          <a:xfrm>
            <a:off x="323089" y="347414"/>
            <a:ext cx="14017752" cy="1079598"/>
          </a:xfrm>
        </p:spPr>
        <p:txBody>
          <a:bodyPr vert="horz" wrap="square" lIns="182880" tIns="146304" rIns="182880" bIns="146304" rtlCol="0" anchor="t">
            <a:noAutofit/>
          </a:bodyPr>
          <a:lstStyle>
            <a:lvl1pPr>
              <a:defRPr lang="en-US" dirty="0">
                <a:solidFill>
                  <a:schemeClr val="tx1"/>
                </a:solidFill>
              </a:defRPr>
            </a:lvl1pPr>
          </a:lstStyle>
          <a:p>
            <a:pPr lvl="0"/>
            <a:r>
              <a:rPr lang="en-US" dirty="0"/>
              <a:t>Click to edit master title style</a:t>
            </a:r>
          </a:p>
        </p:txBody>
      </p:sp>
    </p:spTree>
    <p:extLst>
      <p:ext uri="{BB962C8B-B14F-4D97-AF65-F5344CB8AC3E}">
        <p14:creationId xmlns:p14="http://schemas.microsoft.com/office/powerpoint/2010/main" val="1935784891"/>
      </p:ext>
    </p:extLst>
  </p:cSld>
  <p:clrMapOvr>
    <a:masterClrMapping/>
  </p:clrMapOvr>
  <p:transition>
    <p:fade/>
  </p:transition>
  <p:hf hdr="0" ftr="0" dt="0"/>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p:cSld name="Embed_Video">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50AC034E-E54C-4458-8A41-EB0300702CFF}"/>
              </a:ext>
            </a:extLst>
          </p:cNvPr>
          <p:cNvSpPr/>
          <p:nvPr/>
        </p:nvSpPr>
        <p:spPr bwMode="auto">
          <a:xfrm rot="5400000">
            <a:off x="6088382" y="2887982"/>
            <a:ext cx="2453640" cy="2453640"/>
          </a:xfrm>
          <a:custGeom>
            <a:avLst/>
            <a:gdLst>
              <a:gd name="connsiteX0" fmla="*/ 696468 w 2453640"/>
              <a:gd name="connsiteY0" fmla="*/ 1493520 h 2453640"/>
              <a:gd name="connsiteX1" fmla="*/ 1757172 w 2453640"/>
              <a:gd name="connsiteY1" fmla="*/ 1493520 h 2453640"/>
              <a:gd name="connsiteX2" fmla="*/ 1226820 w 2453640"/>
              <a:gd name="connsiteY2" fmla="*/ 701040 h 2453640"/>
              <a:gd name="connsiteX3" fmla="*/ 0 w 2453640"/>
              <a:gd name="connsiteY3" fmla="*/ 1226820 h 2453640"/>
              <a:gd name="connsiteX4" fmla="*/ 1226820 w 2453640"/>
              <a:gd name="connsiteY4" fmla="*/ 0 h 2453640"/>
              <a:gd name="connsiteX5" fmla="*/ 2453640 w 2453640"/>
              <a:gd name="connsiteY5" fmla="*/ 1226820 h 2453640"/>
              <a:gd name="connsiteX6" fmla="*/ 1226820 w 2453640"/>
              <a:gd name="connsiteY6" fmla="*/ 2453640 h 2453640"/>
              <a:gd name="connsiteX7" fmla="*/ 0 w 2453640"/>
              <a:gd name="connsiteY7" fmla="*/ 1226820 h 2453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53640" h="2453640">
                <a:moveTo>
                  <a:pt x="696468" y="1493520"/>
                </a:moveTo>
                <a:lnTo>
                  <a:pt x="1757172" y="1493520"/>
                </a:lnTo>
                <a:lnTo>
                  <a:pt x="1226820" y="701040"/>
                </a:lnTo>
                <a:close/>
                <a:moveTo>
                  <a:pt x="0" y="1226820"/>
                </a:moveTo>
                <a:cubicBezTo>
                  <a:pt x="0" y="549266"/>
                  <a:pt x="549266" y="0"/>
                  <a:pt x="1226820" y="0"/>
                </a:cubicBezTo>
                <a:cubicBezTo>
                  <a:pt x="1904374" y="0"/>
                  <a:pt x="2453640" y="549266"/>
                  <a:pt x="2453640" y="1226820"/>
                </a:cubicBezTo>
                <a:cubicBezTo>
                  <a:pt x="2453640" y="1904374"/>
                  <a:pt x="1904374" y="2453640"/>
                  <a:pt x="1226820" y="2453640"/>
                </a:cubicBezTo>
                <a:cubicBezTo>
                  <a:pt x="549266" y="2453640"/>
                  <a:pt x="0" y="1904374"/>
                  <a:pt x="0" y="122682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4" name="Media Placeholder 3">
            <a:extLst>
              <a:ext uri="{FF2B5EF4-FFF2-40B4-BE49-F238E27FC236}">
                <a16:creationId xmlns:a16="http://schemas.microsoft.com/office/drawing/2014/main" id="{62EA48BA-8AA5-4D2B-BA49-A7696755D9F4}"/>
              </a:ext>
            </a:extLst>
          </p:cNvPr>
          <p:cNvSpPr>
            <a:spLocks noGrp="1"/>
          </p:cNvSpPr>
          <p:nvPr>
            <p:ph type="media" sz="quarter" idx="10" hasCustomPrompt="1"/>
          </p:nvPr>
        </p:nvSpPr>
        <p:spPr>
          <a:xfrm>
            <a:off x="0" y="3745470"/>
            <a:ext cx="14630400" cy="738664"/>
          </a:xfrm>
        </p:spPr>
        <p:txBody>
          <a:bodyPr anchor="ctr" anchorCtr="0"/>
          <a:lstStyle>
            <a:lvl1pPr algn="ctr">
              <a:defRPr>
                <a:solidFill>
                  <a:schemeClr val="tx1"/>
                </a:solidFill>
              </a:defRPr>
            </a:lvl1pPr>
          </a:lstStyle>
          <a:p>
            <a:r>
              <a:rPr lang="en-US" dirty="0"/>
              <a:t>Click to add video</a:t>
            </a:r>
          </a:p>
        </p:txBody>
      </p:sp>
    </p:spTree>
    <p:extLst>
      <p:ext uri="{BB962C8B-B14F-4D97-AF65-F5344CB8AC3E}">
        <p14:creationId xmlns:p14="http://schemas.microsoft.com/office/powerpoint/2010/main" val="3776267753"/>
      </p:ext>
    </p:extLst>
  </p:cSld>
  <p:clrMapOvr>
    <a:masterClrMapping/>
  </p:clrMapOvr>
  <p:transition>
    <p:fade/>
  </p:transition>
  <p:hf hdr="0" ftr="0" dt="0"/>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p:cSld name="Section_1">
    <p:bg bwMode="ltGray">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6A98025-C544-4CFF-82D6-BCE06026925A}"/>
              </a:ext>
            </a:extLst>
          </p:cNvPr>
          <p:cNvPicPr>
            <a:picLocks noChangeAspect="1"/>
          </p:cNvPicPr>
          <p:nvPr/>
        </p:nvPicPr>
        <p:blipFill rotWithShape="1">
          <a:blip r:embed="rId2"/>
          <a:srcRect l="458" t="458" r="21388" b="21388"/>
          <a:stretch/>
        </p:blipFill>
        <p:spPr>
          <a:xfrm>
            <a:off x="0" y="0"/>
            <a:ext cx="14630400" cy="8229600"/>
          </a:xfrm>
          <a:prstGeom prst="rect">
            <a:avLst/>
          </a:prstGeom>
        </p:spPr>
      </p:pic>
      <p:sp>
        <p:nvSpPr>
          <p:cNvPr id="12" name="Title 1">
            <a:extLst>
              <a:ext uri="{FF2B5EF4-FFF2-40B4-BE49-F238E27FC236}">
                <a16:creationId xmlns:a16="http://schemas.microsoft.com/office/drawing/2014/main" id="{40721108-6E69-4056-855D-158EB29E3B8F}"/>
              </a:ext>
            </a:extLst>
          </p:cNvPr>
          <p:cNvSpPr>
            <a:spLocks noGrp="1"/>
          </p:cNvSpPr>
          <p:nvPr>
            <p:ph type="title" hasCustomPrompt="1"/>
          </p:nvPr>
        </p:nvSpPr>
        <p:spPr bwMode="white">
          <a:xfrm>
            <a:off x="323852" y="3444973"/>
            <a:ext cx="12908725" cy="1126462"/>
          </a:xfrm>
          <a:noFill/>
        </p:spPr>
        <p:txBody>
          <a:bodyPr wrap="square" lIns="182880" tIns="146304" rIns="182880" bIns="146304" anchor="t" anchorCtr="0">
            <a:spAutoFit/>
          </a:bodyPr>
          <a:lstStyle>
            <a:lvl1pPr>
              <a:defRPr sz="6000" spc="-118" baseline="0">
                <a:gradFill>
                  <a:gsLst>
                    <a:gs pos="0">
                      <a:schemeClr val="tx1"/>
                    </a:gs>
                    <a:gs pos="100000">
                      <a:schemeClr val="tx1"/>
                    </a:gs>
                  </a:gsLst>
                  <a:lin ang="5400000" scaled="0"/>
                </a:gra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r>
              <a:rPr lang="en-US" dirty="0"/>
              <a:t>Section</a:t>
            </a:r>
          </a:p>
        </p:txBody>
      </p:sp>
      <p:sp>
        <p:nvSpPr>
          <p:cNvPr id="15" name="TextBox 3">
            <a:extLst>
              <a:ext uri="{FF2B5EF4-FFF2-40B4-BE49-F238E27FC236}">
                <a16:creationId xmlns:a16="http://schemas.microsoft.com/office/drawing/2014/main" id="{5E8654C8-1770-4DF6-8C26-F6FD094A33E9}"/>
              </a:ext>
            </a:extLst>
          </p:cNvPr>
          <p:cNvSpPr txBox="1">
            <a:spLocks noChangeArrowheads="1"/>
          </p:cNvSpPr>
          <p:nvPr/>
        </p:nvSpPr>
        <p:spPr bwMode="white">
          <a:xfrm>
            <a:off x="5334000" y="7596465"/>
            <a:ext cx="3962400" cy="1386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901" b="0" i="0" dirty="0">
                <a:solidFill>
                  <a:schemeClr val="tx1"/>
                </a:solidFill>
                <a:latin typeface="Amazon Ember" charset="0"/>
                <a:ea typeface="Amazon Ember" charset="0"/>
                <a:cs typeface="Amazon Ember" charset="0"/>
              </a:rPr>
              <a:t>© 2019, Amazon Web Services, Inc. or its affiliates. All rights reserved.</a:t>
            </a:r>
          </a:p>
        </p:txBody>
      </p:sp>
      <p:pic>
        <p:nvPicPr>
          <p:cNvPr id="16" name="Graphic 15">
            <a:extLst>
              <a:ext uri="{FF2B5EF4-FFF2-40B4-BE49-F238E27FC236}">
                <a16:creationId xmlns:a16="http://schemas.microsoft.com/office/drawing/2014/main" id="{B2542CA9-E9D7-423E-AAAA-95F2700C6CF9}"/>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48568" y="7473859"/>
            <a:ext cx="1075501" cy="245214"/>
          </a:xfrm>
          <a:prstGeom prst="rect">
            <a:avLst/>
          </a:prstGeom>
        </p:spPr>
      </p:pic>
      <p:pic>
        <p:nvPicPr>
          <p:cNvPr id="7" name="Picture 6">
            <a:extLst>
              <a:ext uri="{FF2B5EF4-FFF2-40B4-BE49-F238E27FC236}">
                <a16:creationId xmlns:a16="http://schemas.microsoft.com/office/drawing/2014/main" id="{43CC11C9-747B-4068-A129-98C38D240662}"/>
              </a:ext>
            </a:extLst>
          </p:cNvPr>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a:ext>
            </a:extLst>
          </a:blip>
          <a:stretch>
            <a:fillRect/>
          </a:stretch>
        </p:blipFill>
        <p:spPr>
          <a:xfrm>
            <a:off x="13461357" y="7543579"/>
            <a:ext cx="649178" cy="388110"/>
          </a:xfrm>
          <a:prstGeom prst="rect">
            <a:avLst/>
          </a:prstGeom>
        </p:spPr>
      </p:pic>
    </p:spTree>
    <p:extLst>
      <p:ext uri="{BB962C8B-B14F-4D97-AF65-F5344CB8AC3E}">
        <p14:creationId xmlns:p14="http://schemas.microsoft.com/office/powerpoint/2010/main" val="1123869049"/>
      </p:ext>
    </p:extLst>
  </p:cSld>
  <p:clrMapOvr>
    <a:masterClrMapping/>
  </p:clrMapOvr>
  <p:transition>
    <p:fade/>
  </p:transition>
  <p:hf hdr="0" ftr="0" dt="0"/>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p:cSld name="Video_1">
    <p:spTree>
      <p:nvGrpSpPr>
        <p:cNvPr id="1" name=""/>
        <p:cNvGrpSpPr/>
        <p:nvPr/>
      </p:nvGrpSpPr>
      <p:grpSpPr>
        <a:xfrm>
          <a:off x="0" y="0"/>
          <a:ext cx="0" cy="0"/>
          <a:chOff x="0" y="0"/>
          <a:chExt cx="0" cy="0"/>
        </a:xfrm>
      </p:grpSpPr>
      <p:pic>
        <p:nvPicPr>
          <p:cNvPr id="4" name="Picture 3" descr="A picture containing object&#10;&#10;Description automatically generated">
            <a:extLst>
              <a:ext uri="{FF2B5EF4-FFF2-40B4-BE49-F238E27FC236}">
                <a16:creationId xmlns:a16="http://schemas.microsoft.com/office/drawing/2014/main" id="{5506A9EF-5A7F-4C45-A661-3EC0CC81BAED}"/>
              </a:ext>
            </a:extLst>
          </p:cNvPr>
          <p:cNvPicPr>
            <a:picLocks noChangeAspect="1"/>
          </p:cNvPicPr>
          <p:nvPr/>
        </p:nvPicPr>
        <p:blipFill rotWithShape="1">
          <a:blip r:embed="rId2"/>
          <a:srcRect l="549" t="549" r="549" b="549"/>
          <a:stretch/>
        </p:blipFill>
        <p:spPr>
          <a:xfrm>
            <a:off x="2" y="0"/>
            <a:ext cx="14630400" cy="8229600"/>
          </a:xfrm>
          <a:prstGeom prst="rect">
            <a:avLst/>
          </a:prstGeom>
        </p:spPr>
      </p:pic>
      <p:sp>
        <p:nvSpPr>
          <p:cNvPr id="13" name="Title 1">
            <a:extLst>
              <a:ext uri="{FF2B5EF4-FFF2-40B4-BE49-F238E27FC236}">
                <a16:creationId xmlns:a16="http://schemas.microsoft.com/office/drawing/2014/main" id="{5DA83261-5476-4C08-8B47-87A7A736F589}"/>
              </a:ext>
            </a:extLst>
          </p:cNvPr>
          <p:cNvSpPr>
            <a:spLocks noGrp="1"/>
          </p:cNvSpPr>
          <p:nvPr>
            <p:ph type="title" hasCustomPrompt="1"/>
          </p:nvPr>
        </p:nvSpPr>
        <p:spPr bwMode="white">
          <a:xfrm>
            <a:off x="322676" y="3444973"/>
            <a:ext cx="12908725" cy="1126462"/>
          </a:xfrm>
          <a:noFill/>
        </p:spPr>
        <p:txBody>
          <a:bodyPr wrap="square" lIns="182880" tIns="146304" rIns="182880" bIns="146304" anchor="t" anchorCtr="0">
            <a:spAutoFit/>
          </a:bodyPr>
          <a:lstStyle>
            <a:lvl1pPr>
              <a:defRPr sz="6000" spc="-118" baseline="0">
                <a:gradFill>
                  <a:gsLst>
                    <a:gs pos="0">
                      <a:schemeClr val="tx1"/>
                    </a:gs>
                    <a:gs pos="100000">
                      <a:schemeClr val="tx1"/>
                    </a:gs>
                  </a:gsLst>
                  <a:lin ang="5400000" scaled="0"/>
                </a:gra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r>
              <a:rPr lang="en-US" dirty="0"/>
              <a:t>Video</a:t>
            </a:r>
          </a:p>
        </p:txBody>
      </p:sp>
      <p:sp>
        <p:nvSpPr>
          <p:cNvPr id="10" name="TextBox 3">
            <a:extLst>
              <a:ext uri="{FF2B5EF4-FFF2-40B4-BE49-F238E27FC236}">
                <a16:creationId xmlns:a16="http://schemas.microsoft.com/office/drawing/2014/main" id="{F69FC53F-AC46-443F-BDC1-82CA9848CBEE}"/>
              </a:ext>
            </a:extLst>
          </p:cNvPr>
          <p:cNvSpPr txBox="1">
            <a:spLocks noChangeArrowheads="1"/>
          </p:cNvSpPr>
          <p:nvPr/>
        </p:nvSpPr>
        <p:spPr bwMode="white">
          <a:xfrm>
            <a:off x="5334000" y="7596465"/>
            <a:ext cx="3962400" cy="1386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901" b="0" i="0" dirty="0">
                <a:solidFill>
                  <a:schemeClr val="tx1"/>
                </a:solidFill>
                <a:latin typeface="Amazon Ember" charset="0"/>
                <a:ea typeface="Amazon Ember" charset="0"/>
                <a:cs typeface="Amazon Ember" charset="0"/>
              </a:rPr>
              <a:t>© 2019, Amazon Web Services, Inc. or its affiliates. All rights reserved.</a:t>
            </a:r>
          </a:p>
        </p:txBody>
      </p:sp>
      <p:pic>
        <p:nvPicPr>
          <p:cNvPr id="11" name="Graphic 10">
            <a:extLst>
              <a:ext uri="{FF2B5EF4-FFF2-40B4-BE49-F238E27FC236}">
                <a16:creationId xmlns:a16="http://schemas.microsoft.com/office/drawing/2014/main" id="{7D3D3D50-83BC-4882-A923-65B99D57A4D6}"/>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48568" y="7473859"/>
            <a:ext cx="1075501" cy="245214"/>
          </a:xfrm>
          <a:prstGeom prst="rect">
            <a:avLst/>
          </a:prstGeom>
        </p:spPr>
      </p:pic>
      <p:pic>
        <p:nvPicPr>
          <p:cNvPr id="7" name="Picture 6">
            <a:extLst>
              <a:ext uri="{FF2B5EF4-FFF2-40B4-BE49-F238E27FC236}">
                <a16:creationId xmlns:a16="http://schemas.microsoft.com/office/drawing/2014/main" id="{D143DC05-2168-4ADB-AFA3-E92BEE455F80}"/>
              </a:ext>
            </a:extLst>
          </p:cNvPr>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a:ext>
            </a:extLst>
          </a:blip>
          <a:stretch>
            <a:fillRect/>
          </a:stretch>
        </p:blipFill>
        <p:spPr>
          <a:xfrm>
            <a:off x="13461357" y="7543579"/>
            <a:ext cx="649178" cy="388110"/>
          </a:xfrm>
          <a:prstGeom prst="rect">
            <a:avLst/>
          </a:prstGeom>
        </p:spPr>
      </p:pic>
    </p:spTree>
    <p:extLst>
      <p:ext uri="{BB962C8B-B14F-4D97-AF65-F5344CB8AC3E}">
        <p14:creationId xmlns:p14="http://schemas.microsoft.com/office/powerpoint/2010/main" val="3500337989"/>
      </p:ext>
    </p:extLst>
  </p:cSld>
  <p:clrMapOvr>
    <a:masterClrMapping/>
  </p:clrMapOvr>
  <p:transition>
    <p:fade/>
  </p:transition>
  <p:hf hdr="0" ftr="0" dt="0"/>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p:cSld name="Demo_1">
    <p:spTree>
      <p:nvGrpSpPr>
        <p:cNvPr id="1" name=""/>
        <p:cNvGrpSpPr/>
        <p:nvPr/>
      </p:nvGrpSpPr>
      <p:grpSpPr>
        <a:xfrm>
          <a:off x="0" y="0"/>
          <a:ext cx="0" cy="0"/>
          <a:chOff x="0" y="0"/>
          <a:chExt cx="0" cy="0"/>
        </a:xfrm>
      </p:grpSpPr>
      <p:pic>
        <p:nvPicPr>
          <p:cNvPr id="3" name="Picture 2" descr="A rainbow in the background&#10;&#10;Description automatically generated">
            <a:extLst>
              <a:ext uri="{FF2B5EF4-FFF2-40B4-BE49-F238E27FC236}">
                <a16:creationId xmlns:a16="http://schemas.microsoft.com/office/drawing/2014/main" id="{BBB0ADD0-0C6D-4AFD-B2AD-043C3B39119B}"/>
              </a:ext>
            </a:extLst>
          </p:cNvPr>
          <p:cNvPicPr>
            <a:picLocks noChangeAspect="1"/>
          </p:cNvPicPr>
          <p:nvPr/>
        </p:nvPicPr>
        <p:blipFill rotWithShape="1">
          <a:blip r:embed="rId2"/>
          <a:srcRect l="640" t="640" r="640" b="640"/>
          <a:stretch/>
        </p:blipFill>
        <p:spPr>
          <a:xfrm>
            <a:off x="0" y="0"/>
            <a:ext cx="14630400" cy="8229600"/>
          </a:xfrm>
          <a:prstGeom prst="rect">
            <a:avLst/>
          </a:prstGeom>
        </p:spPr>
      </p:pic>
      <p:sp>
        <p:nvSpPr>
          <p:cNvPr id="13" name="Title 1">
            <a:extLst>
              <a:ext uri="{FF2B5EF4-FFF2-40B4-BE49-F238E27FC236}">
                <a16:creationId xmlns:a16="http://schemas.microsoft.com/office/drawing/2014/main" id="{0F7726A5-4725-4B31-B365-B823DDDF5254}"/>
              </a:ext>
            </a:extLst>
          </p:cNvPr>
          <p:cNvSpPr>
            <a:spLocks noGrp="1"/>
          </p:cNvSpPr>
          <p:nvPr>
            <p:ph type="title" hasCustomPrompt="1"/>
          </p:nvPr>
        </p:nvSpPr>
        <p:spPr bwMode="white">
          <a:xfrm>
            <a:off x="323852" y="3444973"/>
            <a:ext cx="12908725" cy="1126462"/>
          </a:xfrm>
          <a:noFill/>
        </p:spPr>
        <p:txBody>
          <a:bodyPr wrap="square" lIns="182880" tIns="146304" rIns="182880" bIns="146304" anchor="t" anchorCtr="0">
            <a:spAutoFit/>
          </a:bodyPr>
          <a:lstStyle>
            <a:lvl1pPr>
              <a:defRPr sz="6000" spc="-118" baseline="0">
                <a:gradFill>
                  <a:gsLst>
                    <a:gs pos="0">
                      <a:schemeClr val="tx1"/>
                    </a:gs>
                    <a:gs pos="100000">
                      <a:schemeClr val="tx1"/>
                    </a:gs>
                  </a:gsLst>
                  <a:lin ang="5400000" scaled="0"/>
                </a:gra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r>
              <a:rPr lang="en-US" dirty="0"/>
              <a:t>Demo</a:t>
            </a:r>
          </a:p>
        </p:txBody>
      </p:sp>
      <p:sp>
        <p:nvSpPr>
          <p:cNvPr id="10" name="TextBox 3">
            <a:extLst>
              <a:ext uri="{FF2B5EF4-FFF2-40B4-BE49-F238E27FC236}">
                <a16:creationId xmlns:a16="http://schemas.microsoft.com/office/drawing/2014/main" id="{84558446-36A0-4819-A665-2B6D8CE80468}"/>
              </a:ext>
            </a:extLst>
          </p:cNvPr>
          <p:cNvSpPr txBox="1">
            <a:spLocks noChangeArrowheads="1"/>
          </p:cNvSpPr>
          <p:nvPr/>
        </p:nvSpPr>
        <p:spPr bwMode="white">
          <a:xfrm>
            <a:off x="5334000" y="7596465"/>
            <a:ext cx="3962400" cy="1386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901" b="0" i="0" dirty="0">
                <a:solidFill>
                  <a:schemeClr val="tx1"/>
                </a:solidFill>
                <a:latin typeface="Amazon Ember" charset="0"/>
                <a:ea typeface="Amazon Ember" charset="0"/>
                <a:cs typeface="Amazon Ember" charset="0"/>
              </a:rPr>
              <a:t>© 2019, Amazon Web Services, Inc. or its affiliates. All rights reserved.</a:t>
            </a:r>
          </a:p>
        </p:txBody>
      </p:sp>
      <p:pic>
        <p:nvPicPr>
          <p:cNvPr id="12" name="Graphic 11">
            <a:extLst>
              <a:ext uri="{FF2B5EF4-FFF2-40B4-BE49-F238E27FC236}">
                <a16:creationId xmlns:a16="http://schemas.microsoft.com/office/drawing/2014/main" id="{3AE7D8DF-9A15-4127-AE8E-F8EF17DD600F}"/>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48568" y="7473859"/>
            <a:ext cx="1075501" cy="245214"/>
          </a:xfrm>
          <a:prstGeom prst="rect">
            <a:avLst/>
          </a:prstGeom>
        </p:spPr>
      </p:pic>
      <p:pic>
        <p:nvPicPr>
          <p:cNvPr id="8" name="Picture 7">
            <a:extLst>
              <a:ext uri="{FF2B5EF4-FFF2-40B4-BE49-F238E27FC236}">
                <a16:creationId xmlns:a16="http://schemas.microsoft.com/office/drawing/2014/main" id="{1E78DB53-8BD1-4B05-96AE-E7204A4DF3D0}"/>
              </a:ext>
            </a:extLst>
          </p:cNvPr>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a:ext>
            </a:extLst>
          </a:blip>
          <a:stretch>
            <a:fillRect/>
          </a:stretch>
        </p:blipFill>
        <p:spPr>
          <a:xfrm>
            <a:off x="13461357" y="7543579"/>
            <a:ext cx="649178" cy="388110"/>
          </a:xfrm>
          <a:prstGeom prst="rect">
            <a:avLst/>
          </a:prstGeom>
        </p:spPr>
      </p:pic>
    </p:spTree>
    <p:extLst>
      <p:ext uri="{BB962C8B-B14F-4D97-AF65-F5344CB8AC3E}">
        <p14:creationId xmlns:p14="http://schemas.microsoft.com/office/powerpoint/2010/main" val="2684291596"/>
      </p:ext>
    </p:extLst>
  </p:cSld>
  <p:clrMapOvr>
    <a:masterClrMapping/>
  </p:clrMapOvr>
  <p:transition>
    <p:fade/>
  </p:transition>
  <p:hf hdr="0" ftr="0" dt="0"/>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p:cSld name="Code">
    <p:spTree>
      <p:nvGrpSpPr>
        <p:cNvPr id="1" name=""/>
        <p:cNvGrpSpPr/>
        <p:nvPr/>
      </p:nvGrpSpPr>
      <p:grpSpPr>
        <a:xfrm>
          <a:off x="0" y="0"/>
          <a:ext cx="0" cy="0"/>
          <a:chOff x="0" y="0"/>
          <a:chExt cx="0" cy="0"/>
        </a:xfrm>
      </p:grpSpPr>
      <p:sp>
        <p:nvSpPr>
          <p:cNvPr id="11" name="Content Placeholder 10">
            <a:extLst>
              <a:ext uri="{FF2B5EF4-FFF2-40B4-BE49-F238E27FC236}">
                <a16:creationId xmlns:a16="http://schemas.microsoft.com/office/drawing/2014/main" id="{2DB0438D-0AA4-40DE-B859-53B4B25058B8}"/>
              </a:ext>
            </a:extLst>
          </p:cNvPr>
          <p:cNvSpPr>
            <a:spLocks noGrp="1"/>
          </p:cNvSpPr>
          <p:nvPr>
            <p:ph sz="quarter" idx="10" hasCustomPrompt="1"/>
          </p:nvPr>
        </p:nvSpPr>
        <p:spPr>
          <a:xfrm>
            <a:off x="324156" y="1809751"/>
            <a:ext cx="13982395" cy="4843171"/>
          </a:xfrm>
        </p:spPr>
        <p:txBody>
          <a:bodyPr lIns="182880" tIns="146304" rIns="182880" bIns="146304"/>
          <a:lstStyle>
            <a:lvl1pPr>
              <a:spcBef>
                <a:spcPts val="2400"/>
              </a:spcBef>
              <a:defRPr sz="2000">
                <a:latin typeface="Lucida Console" panose="020B0609040504020204" pitchFamily="49" charset="0"/>
              </a:defRPr>
            </a:lvl1pPr>
            <a:lvl2pPr>
              <a:defRPr>
                <a:latin typeface="Lucida Console" panose="020B0609040504020204" pitchFamily="49" charset="0"/>
              </a:defRPr>
            </a:lvl2pPr>
            <a:lvl3pPr>
              <a:defRPr>
                <a:latin typeface="Lucida Console" panose="020B0609040504020204" pitchFamily="49" charset="0"/>
              </a:defRPr>
            </a:lvl3pPr>
            <a:lvl4pPr>
              <a:defRPr>
                <a:latin typeface="Lucida Console" panose="020B0609040504020204" pitchFamily="49" charset="0"/>
              </a:defRPr>
            </a:lvl4pPr>
            <a:lvl5pPr>
              <a:defRPr>
                <a:latin typeface="Lucida Console" panose="020B0609040504020204" pitchFamily="49" charset="0"/>
              </a:defRPr>
            </a:lvl5pPr>
          </a:lstStyle>
          <a:p>
            <a:pPr lvl="0"/>
            <a:r>
              <a:rPr lang="en-US" dirty="0"/>
              <a:t>Edit var pd = require('pretty-data').pd;</a:t>
            </a:r>
          </a:p>
          <a:p>
            <a:pPr lvl="0"/>
            <a:r>
              <a:rPr lang="en-US" dirty="0"/>
              <a:t>var </a:t>
            </a:r>
            <a:r>
              <a:rPr lang="en-US" dirty="0" err="1"/>
              <a:t>xml_pp</a:t>
            </a:r>
            <a:r>
              <a:rPr lang="en-US" dirty="0"/>
              <a:t> = pd.xml(data);</a:t>
            </a:r>
          </a:p>
          <a:p>
            <a:pPr lvl="0"/>
            <a:r>
              <a:rPr lang="en-US" dirty="0"/>
              <a:t>var </a:t>
            </a:r>
            <a:r>
              <a:rPr lang="en-US" dirty="0" err="1"/>
              <a:t>xml_min</a:t>
            </a:r>
            <a:r>
              <a:rPr lang="en-US" dirty="0"/>
              <a:t> = </a:t>
            </a:r>
            <a:r>
              <a:rPr lang="en-US" dirty="0" err="1"/>
              <a:t>pd.xmlmin</a:t>
            </a:r>
            <a:r>
              <a:rPr lang="en-US" dirty="0"/>
              <a:t>(data [,true]);</a:t>
            </a:r>
          </a:p>
          <a:p>
            <a:pPr lvl="0"/>
            <a:r>
              <a:rPr lang="en-US" dirty="0"/>
              <a:t>var </a:t>
            </a:r>
            <a:r>
              <a:rPr lang="en-US" dirty="0" err="1"/>
              <a:t>json_pp</a:t>
            </a:r>
            <a:r>
              <a:rPr lang="en-US" dirty="0"/>
              <a:t> = </a:t>
            </a:r>
            <a:r>
              <a:rPr lang="en-US" dirty="0" err="1"/>
              <a:t>pd.json</a:t>
            </a:r>
            <a:r>
              <a:rPr lang="en-US" dirty="0"/>
              <a:t>(data);</a:t>
            </a:r>
          </a:p>
          <a:p>
            <a:pPr lvl="0"/>
            <a:r>
              <a:rPr lang="en-US" dirty="0"/>
              <a:t>var </a:t>
            </a:r>
            <a:r>
              <a:rPr lang="en-US" dirty="0" err="1"/>
              <a:t>json_min</a:t>
            </a:r>
            <a:r>
              <a:rPr lang="en-US" dirty="0"/>
              <a:t> = </a:t>
            </a:r>
            <a:r>
              <a:rPr lang="en-US" dirty="0" err="1"/>
              <a:t>pd.jsonmin</a:t>
            </a:r>
            <a:r>
              <a:rPr lang="en-US" dirty="0"/>
              <a:t>(data);</a:t>
            </a:r>
          </a:p>
          <a:p>
            <a:pPr lvl="0"/>
            <a:r>
              <a:rPr lang="en-US" dirty="0"/>
              <a:t>var </a:t>
            </a:r>
            <a:r>
              <a:rPr lang="en-US" dirty="0" err="1"/>
              <a:t>css_pp</a:t>
            </a:r>
            <a:r>
              <a:rPr lang="en-US" dirty="0"/>
              <a:t> = pd.css(data);</a:t>
            </a:r>
          </a:p>
          <a:p>
            <a:pPr lvl="0"/>
            <a:r>
              <a:rPr lang="en-US" dirty="0"/>
              <a:t>var </a:t>
            </a:r>
            <a:r>
              <a:rPr lang="en-US" dirty="0" err="1"/>
              <a:t>css_min</a:t>
            </a:r>
            <a:r>
              <a:rPr lang="en-US" dirty="0"/>
              <a:t> = </a:t>
            </a:r>
            <a:r>
              <a:rPr lang="en-US" dirty="0" err="1"/>
              <a:t>pd.cssmin</a:t>
            </a:r>
            <a:r>
              <a:rPr lang="en-US" dirty="0"/>
              <a:t>(data [, true]);</a:t>
            </a:r>
          </a:p>
          <a:p>
            <a:pPr lvl="0"/>
            <a:r>
              <a:rPr lang="en-US" dirty="0"/>
              <a:t>var </a:t>
            </a:r>
            <a:r>
              <a:rPr lang="en-US" dirty="0" err="1"/>
              <a:t>sql_pp</a:t>
            </a:r>
            <a:r>
              <a:rPr lang="en-US" dirty="0"/>
              <a:t> = </a:t>
            </a:r>
            <a:r>
              <a:rPr lang="en-US" dirty="0" err="1"/>
              <a:t>pd.sql</a:t>
            </a:r>
            <a:r>
              <a:rPr lang="en-US" dirty="0"/>
              <a:t>(data);</a:t>
            </a:r>
          </a:p>
        </p:txBody>
      </p:sp>
      <p:sp>
        <p:nvSpPr>
          <p:cNvPr id="2" name="Title 1">
            <a:extLst>
              <a:ext uri="{FF2B5EF4-FFF2-40B4-BE49-F238E27FC236}">
                <a16:creationId xmlns:a16="http://schemas.microsoft.com/office/drawing/2014/main" id="{E7E63177-F9B5-41D2-A742-D770E5A384A5}"/>
              </a:ext>
            </a:extLst>
          </p:cNvPr>
          <p:cNvSpPr>
            <a:spLocks noGrp="1"/>
          </p:cNvSpPr>
          <p:nvPr>
            <p:ph type="title" hasCustomPrompt="1"/>
          </p:nvPr>
        </p:nvSpPr>
        <p:spPr>
          <a:xfrm>
            <a:off x="323850" y="347414"/>
            <a:ext cx="13986246" cy="1079598"/>
          </a:xfrm>
        </p:spPr>
        <p:txBody>
          <a:bodyPr/>
          <a:lstStyle>
            <a:lvl1pPr>
              <a:defRPr/>
            </a:lvl1pPr>
          </a:lstStyle>
          <a:p>
            <a:r>
              <a:rPr lang="en-US" dirty="0"/>
              <a:t>Click to edit master title style</a:t>
            </a:r>
          </a:p>
        </p:txBody>
      </p:sp>
    </p:spTree>
    <p:extLst>
      <p:ext uri="{BB962C8B-B14F-4D97-AF65-F5344CB8AC3E}">
        <p14:creationId xmlns:p14="http://schemas.microsoft.com/office/powerpoint/2010/main" val="3598988942"/>
      </p:ext>
    </p:extLst>
  </p:cSld>
  <p:clrMapOvr>
    <a:masterClrMapping/>
  </p:clrMapOvr>
  <p:transition>
    <p:fade/>
  </p:transition>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_ThreeSpeakers">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867775C9-5EB2-4F23-84E6-8B2B579F2AF6}"/>
              </a:ext>
            </a:extLst>
          </p:cNvPr>
          <p:cNvPicPr>
            <a:picLocks noChangeAspect="1"/>
          </p:cNvPicPr>
          <p:nvPr userDrawn="1"/>
        </p:nvPicPr>
        <p:blipFill rotWithShape="1">
          <a:blip r:embed="rId2"/>
          <a:srcRect l="704" t="19847" r="19848" b="703"/>
          <a:stretch/>
        </p:blipFill>
        <p:spPr>
          <a:xfrm>
            <a:off x="0" y="0"/>
            <a:ext cx="14630400" cy="8229600"/>
          </a:xfrm>
          <a:prstGeom prst="rect">
            <a:avLst/>
          </a:prstGeom>
        </p:spPr>
      </p:pic>
      <p:sp>
        <p:nvSpPr>
          <p:cNvPr id="13" name="Title 1">
            <a:extLst>
              <a:ext uri="{FF2B5EF4-FFF2-40B4-BE49-F238E27FC236}">
                <a16:creationId xmlns:a16="http://schemas.microsoft.com/office/drawing/2014/main" id="{6A83D118-E0F2-497E-B52C-9187339527EE}"/>
              </a:ext>
            </a:extLst>
          </p:cNvPr>
          <p:cNvSpPr>
            <a:spLocks noGrp="1"/>
          </p:cNvSpPr>
          <p:nvPr>
            <p:ph type="title" hasCustomPrompt="1"/>
          </p:nvPr>
        </p:nvSpPr>
        <p:spPr bwMode="white">
          <a:xfrm>
            <a:off x="323088" y="2891654"/>
            <a:ext cx="10462197" cy="1850571"/>
          </a:xfrm>
          <a:noFill/>
        </p:spPr>
        <p:txBody>
          <a:bodyPr lIns="182880" tIns="146304" rIns="182880" bIns="146304" anchor="t" anchorCtr="0"/>
          <a:lstStyle>
            <a:lvl1pPr>
              <a:defRPr sz="5400" spc="-118" baseline="0">
                <a:solidFill>
                  <a:schemeClr val="tx1"/>
                </a:solidFill>
              </a:defRPr>
            </a:lvl1pPr>
          </a:lstStyle>
          <a:p>
            <a:r>
              <a:rPr lang="en-US" dirty="0"/>
              <a:t>Presentation Title here</a:t>
            </a:r>
          </a:p>
        </p:txBody>
      </p:sp>
      <p:sp>
        <p:nvSpPr>
          <p:cNvPr id="15" name="Text Placeholder 3">
            <a:extLst>
              <a:ext uri="{FF2B5EF4-FFF2-40B4-BE49-F238E27FC236}">
                <a16:creationId xmlns:a16="http://schemas.microsoft.com/office/drawing/2014/main" id="{C0D86F0A-47BB-48E2-BD11-D7549B2A2ABB}"/>
              </a:ext>
            </a:extLst>
          </p:cNvPr>
          <p:cNvSpPr>
            <a:spLocks noGrp="1"/>
          </p:cNvSpPr>
          <p:nvPr>
            <p:ph type="body" sz="quarter" idx="15" hasCustomPrompt="1"/>
          </p:nvPr>
        </p:nvSpPr>
        <p:spPr bwMode="white">
          <a:xfrm>
            <a:off x="323087" y="2032958"/>
            <a:ext cx="10462197" cy="572464"/>
          </a:xfrm>
        </p:spPr>
        <p:txBody>
          <a:bodyPr vert="horz" wrap="square" lIns="182880" tIns="146304" rIns="182880" bIns="146304" rtlCol="0">
            <a:spAutoFit/>
          </a:bodyPr>
          <a:lstStyle>
            <a:lvl1pPr>
              <a:defRPr lang="en-US" sz="2000" spc="600" baseline="0" dirty="0">
                <a:solidFill>
                  <a:schemeClr val="tx1"/>
                </a:soli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r>
              <a:rPr lang="en-US" dirty="0" err="1"/>
              <a:t>SessionID</a:t>
            </a:r>
            <a:endParaRPr lang="en-US" dirty="0"/>
          </a:p>
        </p:txBody>
      </p:sp>
      <p:sp>
        <p:nvSpPr>
          <p:cNvPr id="18" name="TextBox 3">
            <a:extLst>
              <a:ext uri="{FF2B5EF4-FFF2-40B4-BE49-F238E27FC236}">
                <a16:creationId xmlns:a16="http://schemas.microsoft.com/office/drawing/2014/main" id="{A532137D-F2FC-4AAE-87B0-5A504846A0E9}"/>
              </a:ext>
            </a:extLst>
          </p:cNvPr>
          <p:cNvSpPr txBox="1">
            <a:spLocks noChangeArrowheads="1"/>
          </p:cNvSpPr>
          <p:nvPr userDrawn="1"/>
        </p:nvSpPr>
        <p:spPr bwMode="white">
          <a:xfrm>
            <a:off x="5334000" y="7596464"/>
            <a:ext cx="3962400"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900" b="0" i="0" dirty="0">
                <a:solidFill>
                  <a:schemeClr val="tx1"/>
                </a:solidFill>
                <a:latin typeface="Amazon Ember" charset="0"/>
                <a:ea typeface="Amazon Ember" charset="0"/>
                <a:cs typeface="Amazon Ember" charset="0"/>
              </a:rPr>
              <a:t>© 2019, Amazon Web Services, Inc. or its affiliates. All rights reserved.</a:t>
            </a:r>
          </a:p>
        </p:txBody>
      </p:sp>
      <p:pic>
        <p:nvPicPr>
          <p:cNvPr id="24" name="Graphic 23">
            <a:extLst>
              <a:ext uri="{FF2B5EF4-FFF2-40B4-BE49-F238E27FC236}">
                <a16:creationId xmlns:a16="http://schemas.microsoft.com/office/drawing/2014/main" id="{389C2339-1AD9-4FCC-94EF-1721C1E9838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48569" y="7473857"/>
            <a:ext cx="1075500" cy="245214"/>
          </a:xfrm>
          <a:prstGeom prst="rect">
            <a:avLst/>
          </a:prstGeom>
        </p:spPr>
      </p:pic>
      <p:pic>
        <p:nvPicPr>
          <p:cNvPr id="11" name="Picture 10">
            <a:extLst>
              <a:ext uri="{FF2B5EF4-FFF2-40B4-BE49-F238E27FC236}">
                <a16:creationId xmlns:a16="http://schemas.microsoft.com/office/drawing/2014/main" id="{E5488E0C-BB7C-4C21-A837-E415B0ED2D0E}"/>
              </a:ext>
            </a:extLst>
          </p:cNvPr>
          <p:cNvPicPr>
            <a:picLocks noChangeAspect="1"/>
          </p:cNvPicPr>
          <p:nvPr userDrawn="1"/>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a:ext>
            </a:extLst>
          </a:blip>
          <a:stretch>
            <a:fillRect/>
          </a:stretch>
        </p:blipFill>
        <p:spPr>
          <a:xfrm>
            <a:off x="13461357" y="7543578"/>
            <a:ext cx="649177" cy="388110"/>
          </a:xfrm>
          <a:prstGeom prst="rect">
            <a:avLst/>
          </a:prstGeom>
        </p:spPr>
      </p:pic>
      <p:sp>
        <p:nvSpPr>
          <p:cNvPr id="17" name="Text Placeholder 2">
            <a:extLst>
              <a:ext uri="{FF2B5EF4-FFF2-40B4-BE49-F238E27FC236}">
                <a16:creationId xmlns:a16="http://schemas.microsoft.com/office/drawing/2014/main" id="{0DC3C4F5-C09E-4675-A9E8-8B1927AEA181}"/>
              </a:ext>
            </a:extLst>
          </p:cNvPr>
          <p:cNvSpPr>
            <a:spLocks noGrp="1"/>
          </p:cNvSpPr>
          <p:nvPr>
            <p:ph type="body" sz="quarter" idx="14" hasCustomPrompt="1"/>
          </p:nvPr>
        </p:nvSpPr>
        <p:spPr bwMode="white">
          <a:xfrm>
            <a:off x="323850" y="4913752"/>
            <a:ext cx="4302125" cy="464364"/>
          </a:xfrm>
        </p:spPr>
        <p:txBody>
          <a:bodyPr lIns="182880" tIns="146304" rIns="182880" bIns="146304">
            <a:noAutofit/>
          </a:bodyPr>
          <a:lstStyle>
            <a:lvl1pPr marL="0" marR="0" indent="0" algn="l" defTabSz="1097278" rtl="0" eaLnBrk="1" fontAlgn="auto" latinLnBrk="0" hangingPunct="1">
              <a:lnSpc>
                <a:spcPct val="90000"/>
              </a:lnSpc>
              <a:spcBef>
                <a:spcPct val="20000"/>
              </a:spcBef>
              <a:spcAft>
                <a:spcPts val="0"/>
              </a:spcAft>
              <a:buClrTx/>
              <a:buSzPct val="90000"/>
              <a:buFont typeface="Arial" pitchFamily="34" charset="0"/>
              <a:buNone/>
              <a:tabLst/>
              <a:defRPr lang="en-US" sz="2400" b="0" kern="1200" spc="0" baseline="0" dirty="0">
                <a:solidFill>
                  <a:schemeClr val="tx1"/>
                </a:soli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pPr marL="0" marR="0" lvl="0" indent="0" algn="l" defTabSz="1097278" rtl="0" eaLnBrk="1" fontAlgn="auto" latinLnBrk="0" hangingPunct="1">
              <a:lnSpc>
                <a:spcPct val="90000"/>
              </a:lnSpc>
              <a:spcBef>
                <a:spcPct val="20000"/>
              </a:spcBef>
              <a:spcAft>
                <a:spcPts val="0"/>
              </a:spcAft>
              <a:buClrTx/>
              <a:buSzPct val="90000"/>
              <a:buFont typeface="Arial" pitchFamily="34" charset="0"/>
              <a:buNone/>
              <a:tabLst/>
            </a:pPr>
            <a:r>
              <a:rPr lang="en-US" dirty="0"/>
              <a:t>Speaker Name</a:t>
            </a:r>
          </a:p>
        </p:txBody>
      </p:sp>
      <p:sp>
        <p:nvSpPr>
          <p:cNvPr id="19" name="Text Placeholder 2">
            <a:extLst>
              <a:ext uri="{FF2B5EF4-FFF2-40B4-BE49-F238E27FC236}">
                <a16:creationId xmlns:a16="http://schemas.microsoft.com/office/drawing/2014/main" id="{D05ED587-3950-498B-8809-350E99ECF2FE}"/>
              </a:ext>
            </a:extLst>
          </p:cNvPr>
          <p:cNvSpPr>
            <a:spLocks noGrp="1"/>
          </p:cNvSpPr>
          <p:nvPr>
            <p:ph type="body" sz="quarter" idx="16" hasCustomPrompt="1"/>
          </p:nvPr>
        </p:nvSpPr>
        <p:spPr bwMode="white">
          <a:xfrm>
            <a:off x="323850" y="5367640"/>
            <a:ext cx="4302125" cy="973002"/>
          </a:xfrm>
        </p:spPr>
        <p:txBody>
          <a:bodyPr lIns="182880" tIns="146304" rIns="182880" bIns="146304">
            <a:noAutofit/>
          </a:bodyPr>
          <a:lstStyle>
            <a:lvl1pPr marL="0" marR="0" indent="0" algn="l" defTabSz="1097278" rtl="0" eaLnBrk="1" fontAlgn="auto" latinLnBrk="0" hangingPunct="1">
              <a:lnSpc>
                <a:spcPct val="90000"/>
              </a:lnSpc>
              <a:spcBef>
                <a:spcPct val="20000"/>
              </a:spcBef>
              <a:spcAft>
                <a:spcPts val="0"/>
              </a:spcAft>
              <a:buClrTx/>
              <a:buSzPct val="90000"/>
              <a:buFont typeface="Arial" pitchFamily="34" charset="0"/>
              <a:buNone/>
              <a:tabLst/>
              <a:defRPr lang="en-US" sz="2400" b="0" kern="1200" spc="0" baseline="0" dirty="0">
                <a:solidFill>
                  <a:schemeClr val="tx1"/>
                </a:solidFill>
                <a:latin typeface="+mj-lt"/>
                <a:ea typeface="Amazon Ember Heavy" panose="020B0803020204020204" pitchFamily="34" charset="0"/>
                <a:cs typeface="Amazon Ember Heavy" panose="020B0803020204020204" pitchFamily="34" charset="0"/>
              </a:defRPr>
            </a:lvl1pPr>
          </a:lstStyle>
          <a:p>
            <a:pPr marL="0" marR="0" lvl="0" indent="0" algn="l" defTabSz="1097278" rtl="0" eaLnBrk="1" fontAlgn="auto" latinLnBrk="0" hangingPunct="1">
              <a:lnSpc>
                <a:spcPct val="90000"/>
              </a:lnSpc>
              <a:spcBef>
                <a:spcPct val="20000"/>
              </a:spcBef>
              <a:spcAft>
                <a:spcPts val="0"/>
              </a:spcAft>
              <a:buClrTx/>
              <a:buSzPct val="90000"/>
              <a:buFont typeface="Arial" pitchFamily="34" charset="0"/>
              <a:buNone/>
              <a:tabLst/>
            </a:pPr>
            <a:r>
              <a:rPr lang="en-US" dirty="0"/>
              <a:t>Job Title</a:t>
            </a:r>
          </a:p>
          <a:p>
            <a:pPr marL="0" marR="0" lvl="0" indent="0" algn="l" defTabSz="1097278" rtl="0" eaLnBrk="1" fontAlgn="auto" latinLnBrk="0" hangingPunct="1">
              <a:lnSpc>
                <a:spcPct val="90000"/>
              </a:lnSpc>
              <a:spcBef>
                <a:spcPct val="20000"/>
              </a:spcBef>
              <a:spcAft>
                <a:spcPts val="0"/>
              </a:spcAft>
              <a:buClrTx/>
              <a:buSzPct val="90000"/>
              <a:buFont typeface="Arial" pitchFamily="34" charset="0"/>
              <a:buNone/>
              <a:tabLst/>
            </a:pPr>
            <a:r>
              <a:rPr lang="en-US" dirty="0"/>
              <a:t>Company Name</a:t>
            </a:r>
          </a:p>
        </p:txBody>
      </p:sp>
      <p:sp>
        <p:nvSpPr>
          <p:cNvPr id="20" name="Text Placeholder 2">
            <a:extLst>
              <a:ext uri="{FF2B5EF4-FFF2-40B4-BE49-F238E27FC236}">
                <a16:creationId xmlns:a16="http://schemas.microsoft.com/office/drawing/2014/main" id="{9FCC8BDD-C466-4DE7-88BA-E166D630D420}"/>
              </a:ext>
            </a:extLst>
          </p:cNvPr>
          <p:cNvSpPr>
            <a:spLocks noGrp="1"/>
          </p:cNvSpPr>
          <p:nvPr>
            <p:ph type="body" sz="quarter" idx="17" hasCustomPrompt="1"/>
          </p:nvPr>
        </p:nvSpPr>
        <p:spPr bwMode="white">
          <a:xfrm>
            <a:off x="4871787" y="4913752"/>
            <a:ext cx="4302125" cy="464364"/>
          </a:xfrm>
        </p:spPr>
        <p:txBody>
          <a:bodyPr lIns="182880" tIns="146304" rIns="182880" bIns="146304">
            <a:noAutofit/>
          </a:bodyPr>
          <a:lstStyle>
            <a:lvl1pPr marL="0" marR="0" indent="0" algn="l" defTabSz="1097278" rtl="0" eaLnBrk="1" fontAlgn="auto" latinLnBrk="0" hangingPunct="1">
              <a:lnSpc>
                <a:spcPct val="90000"/>
              </a:lnSpc>
              <a:spcBef>
                <a:spcPct val="20000"/>
              </a:spcBef>
              <a:spcAft>
                <a:spcPts val="0"/>
              </a:spcAft>
              <a:buClrTx/>
              <a:buSzPct val="90000"/>
              <a:buFont typeface="Arial" pitchFamily="34" charset="0"/>
              <a:buNone/>
              <a:tabLst/>
              <a:defRPr lang="en-US" sz="2400" b="0" kern="1200" spc="0" baseline="0" dirty="0">
                <a:solidFill>
                  <a:schemeClr val="tx1"/>
                </a:soli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pPr marL="0" marR="0" lvl="0" indent="0" algn="l" defTabSz="1097278" rtl="0" eaLnBrk="1" fontAlgn="auto" latinLnBrk="0" hangingPunct="1">
              <a:lnSpc>
                <a:spcPct val="90000"/>
              </a:lnSpc>
              <a:spcBef>
                <a:spcPct val="20000"/>
              </a:spcBef>
              <a:spcAft>
                <a:spcPts val="0"/>
              </a:spcAft>
              <a:buClrTx/>
              <a:buSzPct val="90000"/>
              <a:buFont typeface="Arial" pitchFamily="34" charset="0"/>
              <a:buNone/>
              <a:tabLst/>
            </a:pPr>
            <a:r>
              <a:rPr lang="en-US" dirty="0"/>
              <a:t>Speaker Name</a:t>
            </a:r>
          </a:p>
        </p:txBody>
      </p:sp>
      <p:sp>
        <p:nvSpPr>
          <p:cNvPr id="21" name="Text Placeholder 2">
            <a:extLst>
              <a:ext uri="{FF2B5EF4-FFF2-40B4-BE49-F238E27FC236}">
                <a16:creationId xmlns:a16="http://schemas.microsoft.com/office/drawing/2014/main" id="{81A5DCF4-0C78-4BC8-A8E1-5E731743E4E1}"/>
              </a:ext>
            </a:extLst>
          </p:cNvPr>
          <p:cNvSpPr>
            <a:spLocks noGrp="1"/>
          </p:cNvSpPr>
          <p:nvPr>
            <p:ph type="body" sz="quarter" idx="18" hasCustomPrompt="1"/>
          </p:nvPr>
        </p:nvSpPr>
        <p:spPr bwMode="white">
          <a:xfrm>
            <a:off x="4871787" y="5367640"/>
            <a:ext cx="4302125" cy="973002"/>
          </a:xfrm>
        </p:spPr>
        <p:txBody>
          <a:bodyPr lIns="182880" tIns="146304" rIns="182880" bIns="146304">
            <a:noAutofit/>
          </a:bodyPr>
          <a:lstStyle>
            <a:lvl1pPr marL="0" marR="0" indent="0" algn="l" defTabSz="1097278" rtl="0" eaLnBrk="1" fontAlgn="auto" latinLnBrk="0" hangingPunct="1">
              <a:lnSpc>
                <a:spcPct val="90000"/>
              </a:lnSpc>
              <a:spcBef>
                <a:spcPct val="20000"/>
              </a:spcBef>
              <a:spcAft>
                <a:spcPts val="0"/>
              </a:spcAft>
              <a:buClrTx/>
              <a:buSzPct val="90000"/>
              <a:buFont typeface="Arial" pitchFamily="34" charset="0"/>
              <a:buNone/>
              <a:tabLst/>
              <a:defRPr lang="en-US" sz="2400" b="0" kern="1200" spc="0" baseline="0" dirty="0">
                <a:solidFill>
                  <a:schemeClr val="tx1"/>
                </a:solidFill>
                <a:latin typeface="+mj-lt"/>
                <a:ea typeface="Amazon Ember Heavy" panose="020B0803020204020204" pitchFamily="34" charset="0"/>
                <a:cs typeface="Amazon Ember Heavy" panose="020B0803020204020204" pitchFamily="34" charset="0"/>
              </a:defRPr>
            </a:lvl1pPr>
          </a:lstStyle>
          <a:p>
            <a:pPr marL="0" marR="0" lvl="0" indent="0" algn="l" defTabSz="1097278" rtl="0" eaLnBrk="1" fontAlgn="auto" latinLnBrk="0" hangingPunct="1">
              <a:lnSpc>
                <a:spcPct val="90000"/>
              </a:lnSpc>
              <a:spcBef>
                <a:spcPct val="20000"/>
              </a:spcBef>
              <a:spcAft>
                <a:spcPts val="0"/>
              </a:spcAft>
              <a:buClrTx/>
              <a:buSzPct val="90000"/>
              <a:buFont typeface="Arial" pitchFamily="34" charset="0"/>
              <a:buNone/>
              <a:tabLst/>
            </a:pPr>
            <a:r>
              <a:rPr lang="en-US" dirty="0"/>
              <a:t>Job Title</a:t>
            </a:r>
          </a:p>
          <a:p>
            <a:pPr marL="0" marR="0" lvl="0" indent="0" algn="l" defTabSz="1097278" rtl="0" eaLnBrk="1" fontAlgn="auto" latinLnBrk="0" hangingPunct="1">
              <a:lnSpc>
                <a:spcPct val="90000"/>
              </a:lnSpc>
              <a:spcBef>
                <a:spcPct val="20000"/>
              </a:spcBef>
              <a:spcAft>
                <a:spcPts val="0"/>
              </a:spcAft>
              <a:buClrTx/>
              <a:buSzPct val="90000"/>
              <a:buFont typeface="Arial" pitchFamily="34" charset="0"/>
              <a:buNone/>
              <a:tabLst/>
            </a:pPr>
            <a:r>
              <a:rPr lang="en-US" dirty="0"/>
              <a:t>Company Name</a:t>
            </a:r>
          </a:p>
        </p:txBody>
      </p:sp>
      <p:sp>
        <p:nvSpPr>
          <p:cNvPr id="26" name="Text Placeholder 2">
            <a:extLst>
              <a:ext uri="{FF2B5EF4-FFF2-40B4-BE49-F238E27FC236}">
                <a16:creationId xmlns:a16="http://schemas.microsoft.com/office/drawing/2014/main" id="{6F8A7F9C-EC28-40EB-9462-DA12BA09DF62}"/>
              </a:ext>
            </a:extLst>
          </p:cNvPr>
          <p:cNvSpPr>
            <a:spLocks noGrp="1"/>
          </p:cNvSpPr>
          <p:nvPr>
            <p:ph type="body" sz="quarter" idx="19" hasCustomPrompt="1"/>
          </p:nvPr>
        </p:nvSpPr>
        <p:spPr bwMode="white">
          <a:xfrm>
            <a:off x="9419724" y="4913752"/>
            <a:ext cx="4302125" cy="464364"/>
          </a:xfrm>
        </p:spPr>
        <p:txBody>
          <a:bodyPr lIns="182880" tIns="146304" rIns="182880" bIns="146304">
            <a:noAutofit/>
          </a:bodyPr>
          <a:lstStyle>
            <a:lvl1pPr marL="0" marR="0" indent="0" algn="l" defTabSz="1097278" rtl="0" eaLnBrk="1" fontAlgn="auto" latinLnBrk="0" hangingPunct="1">
              <a:lnSpc>
                <a:spcPct val="90000"/>
              </a:lnSpc>
              <a:spcBef>
                <a:spcPct val="20000"/>
              </a:spcBef>
              <a:spcAft>
                <a:spcPts val="0"/>
              </a:spcAft>
              <a:buClrTx/>
              <a:buSzPct val="90000"/>
              <a:buFont typeface="Arial" pitchFamily="34" charset="0"/>
              <a:buNone/>
              <a:tabLst/>
              <a:defRPr lang="en-US" sz="2400" b="0" kern="1200" spc="0" baseline="0" dirty="0">
                <a:solidFill>
                  <a:schemeClr val="tx1"/>
                </a:soli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pPr marL="0" marR="0" lvl="0" indent="0" algn="l" defTabSz="1097278" rtl="0" eaLnBrk="1" fontAlgn="auto" latinLnBrk="0" hangingPunct="1">
              <a:lnSpc>
                <a:spcPct val="90000"/>
              </a:lnSpc>
              <a:spcBef>
                <a:spcPct val="20000"/>
              </a:spcBef>
              <a:spcAft>
                <a:spcPts val="0"/>
              </a:spcAft>
              <a:buClrTx/>
              <a:buSzPct val="90000"/>
              <a:buFont typeface="Arial" pitchFamily="34" charset="0"/>
              <a:buNone/>
              <a:tabLst/>
            </a:pPr>
            <a:r>
              <a:rPr lang="en-US" dirty="0"/>
              <a:t>Speaker Name</a:t>
            </a:r>
          </a:p>
        </p:txBody>
      </p:sp>
      <p:sp>
        <p:nvSpPr>
          <p:cNvPr id="27" name="Text Placeholder 2">
            <a:extLst>
              <a:ext uri="{FF2B5EF4-FFF2-40B4-BE49-F238E27FC236}">
                <a16:creationId xmlns:a16="http://schemas.microsoft.com/office/drawing/2014/main" id="{03DBA0CC-DEF5-4A1B-A37B-E5853591B073}"/>
              </a:ext>
            </a:extLst>
          </p:cNvPr>
          <p:cNvSpPr>
            <a:spLocks noGrp="1"/>
          </p:cNvSpPr>
          <p:nvPr>
            <p:ph type="body" sz="quarter" idx="20" hasCustomPrompt="1"/>
          </p:nvPr>
        </p:nvSpPr>
        <p:spPr bwMode="white">
          <a:xfrm>
            <a:off x="9419724" y="5367640"/>
            <a:ext cx="4302125" cy="973002"/>
          </a:xfrm>
        </p:spPr>
        <p:txBody>
          <a:bodyPr lIns="182880" tIns="146304" rIns="182880" bIns="146304">
            <a:noAutofit/>
          </a:bodyPr>
          <a:lstStyle>
            <a:lvl1pPr marL="0" marR="0" indent="0" algn="l" defTabSz="1097278" rtl="0" eaLnBrk="1" fontAlgn="auto" latinLnBrk="0" hangingPunct="1">
              <a:lnSpc>
                <a:spcPct val="90000"/>
              </a:lnSpc>
              <a:spcBef>
                <a:spcPct val="20000"/>
              </a:spcBef>
              <a:spcAft>
                <a:spcPts val="0"/>
              </a:spcAft>
              <a:buClrTx/>
              <a:buSzPct val="90000"/>
              <a:buFont typeface="Arial" pitchFamily="34" charset="0"/>
              <a:buNone/>
              <a:tabLst/>
              <a:defRPr lang="en-US" sz="2400" b="0" kern="1200" spc="0" baseline="0" dirty="0">
                <a:solidFill>
                  <a:schemeClr val="tx1"/>
                </a:solidFill>
                <a:latin typeface="+mj-lt"/>
                <a:ea typeface="Amazon Ember Heavy" panose="020B0803020204020204" pitchFamily="34" charset="0"/>
                <a:cs typeface="Amazon Ember Heavy" panose="020B0803020204020204" pitchFamily="34" charset="0"/>
              </a:defRPr>
            </a:lvl1pPr>
          </a:lstStyle>
          <a:p>
            <a:pPr marL="0" marR="0" lvl="0" indent="0" algn="l" defTabSz="1097278" rtl="0" eaLnBrk="1" fontAlgn="auto" latinLnBrk="0" hangingPunct="1">
              <a:lnSpc>
                <a:spcPct val="90000"/>
              </a:lnSpc>
              <a:spcBef>
                <a:spcPct val="20000"/>
              </a:spcBef>
              <a:spcAft>
                <a:spcPts val="0"/>
              </a:spcAft>
              <a:buClrTx/>
              <a:buSzPct val="90000"/>
              <a:buFont typeface="Arial" pitchFamily="34" charset="0"/>
              <a:buNone/>
              <a:tabLst/>
            </a:pPr>
            <a:r>
              <a:rPr lang="en-US" dirty="0"/>
              <a:t>Job Title</a:t>
            </a:r>
          </a:p>
          <a:p>
            <a:pPr marL="0" marR="0" lvl="0" indent="0" algn="l" defTabSz="1097278" rtl="0" eaLnBrk="1" fontAlgn="auto" latinLnBrk="0" hangingPunct="1">
              <a:lnSpc>
                <a:spcPct val="90000"/>
              </a:lnSpc>
              <a:spcBef>
                <a:spcPct val="20000"/>
              </a:spcBef>
              <a:spcAft>
                <a:spcPts val="0"/>
              </a:spcAft>
              <a:buClrTx/>
              <a:buSzPct val="90000"/>
              <a:buFont typeface="Arial" pitchFamily="34" charset="0"/>
              <a:buNone/>
              <a:tabLst/>
            </a:pPr>
            <a:r>
              <a:rPr lang="en-US" dirty="0"/>
              <a:t>Company Name</a:t>
            </a:r>
          </a:p>
        </p:txBody>
      </p:sp>
    </p:spTree>
    <p:extLst>
      <p:ext uri="{BB962C8B-B14F-4D97-AF65-F5344CB8AC3E}">
        <p14:creationId xmlns:p14="http://schemas.microsoft.com/office/powerpoint/2010/main" val="3780405945"/>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p:cSld name="Code_2_Column">
    <p:spTree>
      <p:nvGrpSpPr>
        <p:cNvPr id="1" name=""/>
        <p:cNvGrpSpPr/>
        <p:nvPr/>
      </p:nvGrpSpPr>
      <p:grpSpPr>
        <a:xfrm>
          <a:off x="0" y="0"/>
          <a:ext cx="0" cy="0"/>
          <a:chOff x="0" y="0"/>
          <a:chExt cx="0" cy="0"/>
        </a:xfrm>
      </p:grpSpPr>
      <p:sp>
        <p:nvSpPr>
          <p:cNvPr id="11" name="Content Placeholder 10">
            <a:extLst>
              <a:ext uri="{FF2B5EF4-FFF2-40B4-BE49-F238E27FC236}">
                <a16:creationId xmlns:a16="http://schemas.microsoft.com/office/drawing/2014/main" id="{2DB0438D-0AA4-40DE-B859-53B4B25058B8}"/>
              </a:ext>
            </a:extLst>
          </p:cNvPr>
          <p:cNvSpPr>
            <a:spLocks noGrp="1"/>
          </p:cNvSpPr>
          <p:nvPr>
            <p:ph sz="quarter" idx="10" hasCustomPrompt="1"/>
          </p:nvPr>
        </p:nvSpPr>
        <p:spPr>
          <a:xfrm>
            <a:off x="323850" y="1809750"/>
            <a:ext cx="6858000" cy="4665893"/>
          </a:xfrm>
        </p:spPr>
        <p:txBody>
          <a:bodyPr lIns="182880" tIns="146304" rIns="182880" bIns="146304"/>
          <a:lstStyle>
            <a:lvl1pPr>
              <a:spcBef>
                <a:spcPts val="2400"/>
              </a:spcBef>
              <a:defRPr sz="2000">
                <a:latin typeface="Lucida Console" panose="020B0609040504020204" pitchFamily="49" charset="0"/>
              </a:defRPr>
            </a:lvl1pPr>
            <a:lvl2pPr>
              <a:defRPr>
                <a:latin typeface="Lucida Console" panose="020B0609040504020204" pitchFamily="49" charset="0"/>
              </a:defRPr>
            </a:lvl2pPr>
            <a:lvl3pPr>
              <a:defRPr>
                <a:latin typeface="Lucida Console" panose="020B0609040504020204" pitchFamily="49" charset="0"/>
              </a:defRPr>
            </a:lvl3pPr>
            <a:lvl4pPr>
              <a:defRPr>
                <a:latin typeface="Lucida Console" panose="020B0609040504020204" pitchFamily="49" charset="0"/>
              </a:defRPr>
            </a:lvl4pPr>
            <a:lvl5pPr>
              <a:defRPr>
                <a:latin typeface="Lucida Console" panose="020B0609040504020204" pitchFamily="49" charset="0"/>
              </a:defRPr>
            </a:lvl5pPr>
          </a:lstStyle>
          <a:p>
            <a:pPr lvl="0"/>
            <a:r>
              <a:rPr lang="en-US" dirty="0"/>
              <a:t>Edit var pd = require('pretty-data').pd;</a:t>
            </a:r>
          </a:p>
          <a:p>
            <a:pPr lvl="0"/>
            <a:r>
              <a:rPr lang="en-US" dirty="0"/>
              <a:t>var </a:t>
            </a:r>
            <a:r>
              <a:rPr lang="en-US" dirty="0" err="1"/>
              <a:t>xml_pp</a:t>
            </a:r>
            <a:r>
              <a:rPr lang="en-US" dirty="0"/>
              <a:t> = pd.xml(data);</a:t>
            </a:r>
          </a:p>
          <a:p>
            <a:pPr lvl="0"/>
            <a:r>
              <a:rPr lang="en-US" dirty="0"/>
              <a:t>var </a:t>
            </a:r>
            <a:r>
              <a:rPr lang="en-US" dirty="0" err="1"/>
              <a:t>xml_min</a:t>
            </a:r>
            <a:r>
              <a:rPr lang="en-US" dirty="0"/>
              <a:t> = </a:t>
            </a:r>
            <a:r>
              <a:rPr lang="en-US" dirty="0" err="1"/>
              <a:t>pd.xmlmin</a:t>
            </a:r>
            <a:r>
              <a:rPr lang="en-US" dirty="0"/>
              <a:t>(data [,true]);</a:t>
            </a:r>
          </a:p>
          <a:p>
            <a:pPr lvl="0"/>
            <a:r>
              <a:rPr lang="en-US" dirty="0"/>
              <a:t>var </a:t>
            </a:r>
            <a:r>
              <a:rPr lang="en-US" dirty="0" err="1"/>
              <a:t>json_pp</a:t>
            </a:r>
            <a:r>
              <a:rPr lang="en-US" dirty="0"/>
              <a:t> = </a:t>
            </a:r>
            <a:r>
              <a:rPr lang="en-US" dirty="0" err="1"/>
              <a:t>pd.json</a:t>
            </a:r>
            <a:r>
              <a:rPr lang="en-US" dirty="0"/>
              <a:t>(data);</a:t>
            </a:r>
          </a:p>
          <a:p>
            <a:pPr lvl="0"/>
            <a:r>
              <a:rPr lang="en-US" dirty="0"/>
              <a:t>var </a:t>
            </a:r>
            <a:r>
              <a:rPr lang="en-US" dirty="0" err="1"/>
              <a:t>json_min</a:t>
            </a:r>
            <a:r>
              <a:rPr lang="en-US" dirty="0"/>
              <a:t> = </a:t>
            </a:r>
            <a:r>
              <a:rPr lang="en-US" dirty="0" err="1"/>
              <a:t>pd.jsonmin</a:t>
            </a:r>
            <a:r>
              <a:rPr lang="en-US" dirty="0"/>
              <a:t>(data);</a:t>
            </a:r>
          </a:p>
          <a:p>
            <a:pPr lvl="0"/>
            <a:r>
              <a:rPr lang="en-US" dirty="0"/>
              <a:t>var </a:t>
            </a:r>
            <a:r>
              <a:rPr lang="en-US" dirty="0" err="1"/>
              <a:t>css_pp</a:t>
            </a:r>
            <a:r>
              <a:rPr lang="en-US" dirty="0"/>
              <a:t> = pd.css(data);</a:t>
            </a:r>
          </a:p>
          <a:p>
            <a:pPr lvl="0"/>
            <a:r>
              <a:rPr lang="en-US" dirty="0"/>
              <a:t>var </a:t>
            </a:r>
            <a:r>
              <a:rPr lang="en-US" dirty="0" err="1"/>
              <a:t>css_min</a:t>
            </a:r>
            <a:r>
              <a:rPr lang="en-US" dirty="0"/>
              <a:t> = </a:t>
            </a:r>
            <a:r>
              <a:rPr lang="en-US" dirty="0" err="1"/>
              <a:t>pd.cssmin</a:t>
            </a:r>
            <a:r>
              <a:rPr lang="en-US" dirty="0"/>
              <a:t>(data [, true]);</a:t>
            </a:r>
          </a:p>
          <a:p>
            <a:pPr lvl="0"/>
            <a:r>
              <a:rPr lang="en-US" dirty="0"/>
              <a:t>var </a:t>
            </a:r>
            <a:r>
              <a:rPr lang="en-US" dirty="0" err="1"/>
              <a:t>sql_pp</a:t>
            </a:r>
            <a:r>
              <a:rPr lang="en-US" dirty="0"/>
              <a:t> = </a:t>
            </a:r>
            <a:r>
              <a:rPr lang="en-US" dirty="0" err="1"/>
              <a:t>pd.sql</a:t>
            </a:r>
            <a:r>
              <a:rPr lang="en-US" dirty="0"/>
              <a:t>(data);</a:t>
            </a:r>
          </a:p>
        </p:txBody>
      </p:sp>
      <p:sp>
        <p:nvSpPr>
          <p:cNvPr id="7" name="Content Placeholder 10">
            <a:extLst>
              <a:ext uri="{FF2B5EF4-FFF2-40B4-BE49-F238E27FC236}">
                <a16:creationId xmlns:a16="http://schemas.microsoft.com/office/drawing/2014/main" id="{37C8F698-9535-4EA1-A06D-92ABCB324DB2}"/>
              </a:ext>
            </a:extLst>
          </p:cNvPr>
          <p:cNvSpPr>
            <a:spLocks noGrp="1"/>
          </p:cNvSpPr>
          <p:nvPr>
            <p:ph sz="quarter" idx="11" hasCustomPrompt="1"/>
          </p:nvPr>
        </p:nvSpPr>
        <p:spPr>
          <a:xfrm>
            <a:off x="7452096" y="1809750"/>
            <a:ext cx="6858000" cy="4665893"/>
          </a:xfrm>
        </p:spPr>
        <p:txBody>
          <a:bodyPr lIns="182880" tIns="146304" rIns="182880" bIns="146304"/>
          <a:lstStyle>
            <a:lvl1pPr>
              <a:spcBef>
                <a:spcPts val="2400"/>
              </a:spcBef>
              <a:defRPr sz="2000">
                <a:latin typeface="Lucida Console" panose="020B0609040504020204" pitchFamily="49" charset="0"/>
              </a:defRPr>
            </a:lvl1pPr>
            <a:lvl2pPr>
              <a:defRPr>
                <a:latin typeface="Lucida Console" panose="020B0609040504020204" pitchFamily="49" charset="0"/>
              </a:defRPr>
            </a:lvl2pPr>
            <a:lvl3pPr>
              <a:defRPr>
                <a:latin typeface="Lucida Console" panose="020B0609040504020204" pitchFamily="49" charset="0"/>
              </a:defRPr>
            </a:lvl3pPr>
            <a:lvl4pPr>
              <a:defRPr>
                <a:latin typeface="Lucida Console" panose="020B0609040504020204" pitchFamily="49" charset="0"/>
              </a:defRPr>
            </a:lvl4pPr>
            <a:lvl5pPr>
              <a:defRPr>
                <a:latin typeface="Lucida Console" panose="020B0609040504020204" pitchFamily="49" charset="0"/>
              </a:defRPr>
            </a:lvl5pPr>
          </a:lstStyle>
          <a:p>
            <a:pPr lvl="0"/>
            <a:r>
              <a:rPr lang="en-US" dirty="0"/>
              <a:t>Edit var pd = require('pretty-data').pd;</a:t>
            </a:r>
          </a:p>
          <a:p>
            <a:pPr lvl="0"/>
            <a:r>
              <a:rPr lang="en-US" dirty="0"/>
              <a:t>var </a:t>
            </a:r>
            <a:r>
              <a:rPr lang="en-US" dirty="0" err="1"/>
              <a:t>xml_pp</a:t>
            </a:r>
            <a:r>
              <a:rPr lang="en-US" dirty="0"/>
              <a:t> = pd.xml(data);</a:t>
            </a:r>
          </a:p>
          <a:p>
            <a:pPr lvl="0"/>
            <a:r>
              <a:rPr lang="en-US" dirty="0"/>
              <a:t>var </a:t>
            </a:r>
            <a:r>
              <a:rPr lang="en-US" dirty="0" err="1"/>
              <a:t>xml_min</a:t>
            </a:r>
            <a:r>
              <a:rPr lang="en-US" dirty="0"/>
              <a:t> = </a:t>
            </a:r>
            <a:r>
              <a:rPr lang="en-US" dirty="0" err="1"/>
              <a:t>pd.xmlmin</a:t>
            </a:r>
            <a:r>
              <a:rPr lang="en-US" dirty="0"/>
              <a:t>(data [,true]);</a:t>
            </a:r>
          </a:p>
          <a:p>
            <a:pPr lvl="0"/>
            <a:r>
              <a:rPr lang="en-US" dirty="0"/>
              <a:t>var </a:t>
            </a:r>
            <a:r>
              <a:rPr lang="en-US" dirty="0" err="1"/>
              <a:t>json_pp</a:t>
            </a:r>
            <a:r>
              <a:rPr lang="en-US" dirty="0"/>
              <a:t> = </a:t>
            </a:r>
            <a:r>
              <a:rPr lang="en-US" dirty="0" err="1"/>
              <a:t>pd.json</a:t>
            </a:r>
            <a:r>
              <a:rPr lang="en-US" dirty="0"/>
              <a:t>(data);</a:t>
            </a:r>
          </a:p>
          <a:p>
            <a:pPr lvl="0"/>
            <a:r>
              <a:rPr lang="en-US" dirty="0"/>
              <a:t>var </a:t>
            </a:r>
            <a:r>
              <a:rPr lang="en-US" dirty="0" err="1"/>
              <a:t>json_min</a:t>
            </a:r>
            <a:r>
              <a:rPr lang="en-US" dirty="0"/>
              <a:t> = </a:t>
            </a:r>
            <a:r>
              <a:rPr lang="en-US" dirty="0" err="1"/>
              <a:t>pd.jsonmin</a:t>
            </a:r>
            <a:r>
              <a:rPr lang="en-US" dirty="0"/>
              <a:t>(data);</a:t>
            </a:r>
          </a:p>
          <a:p>
            <a:pPr lvl="0"/>
            <a:r>
              <a:rPr lang="en-US" dirty="0"/>
              <a:t>var </a:t>
            </a:r>
            <a:r>
              <a:rPr lang="en-US" dirty="0" err="1"/>
              <a:t>css_pp</a:t>
            </a:r>
            <a:r>
              <a:rPr lang="en-US" dirty="0"/>
              <a:t> = pd.css(data);</a:t>
            </a:r>
          </a:p>
          <a:p>
            <a:pPr lvl="0"/>
            <a:r>
              <a:rPr lang="en-US" dirty="0"/>
              <a:t>var </a:t>
            </a:r>
            <a:r>
              <a:rPr lang="en-US" dirty="0" err="1"/>
              <a:t>css_min</a:t>
            </a:r>
            <a:r>
              <a:rPr lang="en-US" dirty="0"/>
              <a:t> = </a:t>
            </a:r>
            <a:r>
              <a:rPr lang="en-US" dirty="0" err="1"/>
              <a:t>pd.cssmin</a:t>
            </a:r>
            <a:r>
              <a:rPr lang="en-US" dirty="0"/>
              <a:t>(data [, true]);</a:t>
            </a:r>
          </a:p>
          <a:p>
            <a:pPr lvl="0"/>
            <a:r>
              <a:rPr lang="en-US" dirty="0"/>
              <a:t>var </a:t>
            </a:r>
            <a:r>
              <a:rPr lang="en-US" dirty="0" err="1"/>
              <a:t>sql_pp</a:t>
            </a:r>
            <a:r>
              <a:rPr lang="en-US" dirty="0"/>
              <a:t> = </a:t>
            </a:r>
            <a:r>
              <a:rPr lang="en-US" dirty="0" err="1"/>
              <a:t>pd.sql</a:t>
            </a:r>
            <a:r>
              <a:rPr lang="en-US" dirty="0"/>
              <a:t>(data);</a:t>
            </a:r>
          </a:p>
        </p:txBody>
      </p:sp>
      <p:sp>
        <p:nvSpPr>
          <p:cNvPr id="2" name="Title 1">
            <a:extLst>
              <a:ext uri="{FF2B5EF4-FFF2-40B4-BE49-F238E27FC236}">
                <a16:creationId xmlns:a16="http://schemas.microsoft.com/office/drawing/2014/main" id="{23C9344D-70CE-4ADD-B92E-329B6F53D928}"/>
              </a:ext>
            </a:extLst>
          </p:cNvPr>
          <p:cNvSpPr>
            <a:spLocks noGrp="1"/>
          </p:cNvSpPr>
          <p:nvPr>
            <p:ph type="title" hasCustomPrompt="1"/>
          </p:nvPr>
        </p:nvSpPr>
        <p:spPr>
          <a:xfrm>
            <a:off x="323850" y="347414"/>
            <a:ext cx="13986246" cy="1079598"/>
          </a:xfrm>
        </p:spPr>
        <p:txBody>
          <a:bodyPr/>
          <a:lstStyle>
            <a:lvl1pPr>
              <a:defRPr/>
            </a:lvl1pPr>
          </a:lstStyle>
          <a:p>
            <a:r>
              <a:rPr lang="en-US" dirty="0"/>
              <a:t>Click to edit master title style</a:t>
            </a:r>
          </a:p>
        </p:txBody>
      </p:sp>
    </p:spTree>
    <p:extLst>
      <p:ext uri="{BB962C8B-B14F-4D97-AF65-F5344CB8AC3E}">
        <p14:creationId xmlns:p14="http://schemas.microsoft.com/office/powerpoint/2010/main" val="1625377910"/>
      </p:ext>
    </p:extLst>
  </p:cSld>
  <p:clrMapOvr>
    <a:masterClrMapping/>
  </p:clrMapOvr>
  <p:transition>
    <p:fade/>
  </p:transition>
  <p:hf hdr="0" ftr="0" dt="0"/>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p:cSld name="Survey_Reminder">
    <p:spTree>
      <p:nvGrpSpPr>
        <p:cNvPr id="1" name=""/>
        <p:cNvGrpSpPr/>
        <p:nvPr/>
      </p:nvGrpSpPr>
      <p:grpSpPr>
        <a:xfrm>
          <a:off x="0" y="0"/>
          <a:ext cx="0" cy="0"/>
          <a:chOff x="0" y="0"/>
          <a:chExt cx="0" cy="0"/>
        </a:xfrm>
      </p:grpSpPr>
      <p:pic>
        <p:nvPicPr>
          <p:cNvPr id="4" name="Picture 3" descr="A close up of a logo&#10;&#10;Description automatically generated">
            <a:extLst>
              <a:ext uri="{FF2B5EF4-FFF2-40B4-BE49-F238E27FC236}">
                <a16:creationId xmlns:a16="http://schemas.microsoft.com/office/drawing/2014/main" id="{A5071A96-7106-4B82-85D5-826F131023E0}"/>
              </a:ext>
            </a:extLst>
          </p:cNvPr>
          <p:cNvPicPr>
            <a:picLocks noChangeAspect="1"/>
          </p:cNvPicPr>
          <p:nvPr/>
        </p:nvPicPr>
        <p:blipFill rotWithShape="1">
          <a:blip r:embed="rId2"/>
          <a:srcRect l="18791" t="18791" r="18791" b="18791"/>
          <a:stretch/>
        </p:blipFill>
        <p:spPr>
          <a:xfrm>
            <a:off x="0" y="0"/>
            <a:ext cx="14630400" cy="8229600"/>
          </a:xfrm>
          <a:prstGeom prst="rect">
            <a:avLst/>
          </a:prstGeom>
        </p:spPr>
      </p:pic>
      <p:sp>
        <p:nvSpPr>
          <p:cNvPr id="19" name="TextBox 18">
            <a:extLst>
              <a:ext uri="{FF2B5EF4-FFF2-40B4-BE49-F238E27FC236}">
                <a16:creationId xmlns:a16="http://schemas.microsoft.com/office/drawing/2014/main" id="{5484F0FD-5FCF-4285-AF1C-46A66C34FEA4}"/>
              </a:ext>
            </a:extLst>
          </p:cNvPr>
          <p:cNvSpPr txBox="1"/>
          <p:nvPr/>
        </p:nvSpPr>
        <p:spPr bwMode="white">
          <a:xfrm>
            <a:off x="2814727" y="3928082"/>
            <a:ext cx="9000949" cy="1791260"/>
          </a:xfrm>
          <a:prstGeom prst="rect">
            <a:avLst/>
          </a:prstGeom>
          <a:noFill/>
        </p:spPr>
        <p:txBody>
          <a:bodyPr wrap="square" lIns="182880" tIns="146304" rIns="182880" bIns="146304" rtlCol="0">
            <a:spAutoFit/>
          </a:bodyPr>
          <a:lstStyle/>
          <a:p>
            <a:pPr algn="ctr">
              <a:lnSpc>
                <a:spcPct val="90000"/>
              </a:lnSpc>
              <a:spcAft>
                <a:spcPts val="1800"/>
              </a:spcAft>
            </a:pPr>
            <a:r>
              <a:rPr lang="en-US" sz="5400" dirty="0">
                <a:gradFill>
                  <a:gsLst>
                    <a:gs pos="2917">
                      <a:schemeClr val="tx1"/>
                    </a:gs>
                    <a:gs pos="30000">
                      <a:schemeClr val="tx1"/>
                    </a:gs>
                  </a:gsLst>
                  <a:lin ang="5400000" scaled="0"/>
                </a:gradFill>
                <a:latin typeface="+mj-lt"/>
              </a:rPr>
              <a:t>Please complete the session survey in the mobile app.</a:t>
            </a:r>
          </a:p>
        </p:txBody>
      </p:sp>
      <p:sp>
        <p:nvSpPr>
          <p:cNvPr id="20" name="Oval 19">
            <a:extLst>
              <a:ext uri="{FF2B5EF4-FFF2-40B4-BE49-F238E27FC236}">
                <a16:creationId xmlns:a16="http://schemas.microsoft.com/office/drawing/2014/main" id="{1B30FC2A-8A88-4BBB-82D2-6C57A331C334}"/>
              </a:ext>
            </a:extLst>
          </p:cNvPr>
          <p:cNvSpPr/>
          <p:nvPr/>
        </p:nvSpPr>
        <p:spPr bwMode="auto">
          <a:xfrm>
            <a:off x="6370320" y="1445838"/>
            <a:ext cx="1889760" cy="188976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365760"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1501" b="1" dirty="0">
                <a:gradFill>
                  <a:gsLst>
                    <a:gs pos="0">
                      <a:srgbClr val="FFFFFF"/>
                    </a:gs>
                    <a:gs pos="100000">
                      <a:srgbClr val="FFFFFF"/>
                    </a:gs>
                  </a:gsLst>
                  <a:lin ang="5400000" scaled="0"/>
                </a:gradFill>
                <a:ea typeface="Segoe UI" pitchFamily="34" charset="0"/>
                <a:cs typeface="Segoe UI" pitchFamily="34" charset="0"/>
              </a:rPr>
              <a:t>!</a:t>
            </a:r>
          </a:p>
        </p:txBody>
      </p:sp>
      <p:pic>
        <p:nvPicPr>
          <p:cNvPr id="8" name="Graphic 7">
            <a:extLst>
              <a:ext uri="{FF2B5EF4-FFF2-40B4-BE49-F238E27FC236}">
                <a16:creationId xmlns:a16="http://schemas.microsoft.com/office/drawing/2014/main" id="{610FDA27-4322-4C3E-9A09-497144801158}"/>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48568" y="7473859"/>
            <a:ext cx="1075501" cy="245214"/>
          </a:xfrm>
          <a:prstGeom prst="rect">
            <a:avLst/>
          </a:prstGeom>
        </p:spPr>
      </p:pic>
      <p:pic>
        <p:nvPicPr>
          <p:cNvPr id="9" name="Picture 8">
            <a:extLst>
              <a:ext uri="{FF2B5EF4-FFF2-40B4-BE49-F238E27FC236}">
                <a16:creationId xmlns:a16="http://schemas.microsoft.com/office/drawing/2014/main" id="{A7A8F7CC-5189-46C6-945E-BC4699DBAA94}"/>
              </a:ext>
            </a:extLst>
          </p:cNvPr>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a:ext>
            </a:extLst>
          </a:blip>
          <a:stretch>
            <a:fillRect/>
          </a:stretch>
        </p:blipFill>
        <p:spPr>
          <a:xfrm>
            <a:off x="13461357" y="7543579"/>
            <a:ext cx="649178" cy="388110"/>
          </a:xfrm>
          <a:prstGeom prst="rect">
            <a:avLst/>
          </a:prstGeom>
        </p:spPr>
      </p:pic>
      <p:sp>
        <p:nvSpPr>
          <p:cNvPr id="10" name="TextBox 3">
            <a:extLst>
              <a:ext uri="{FF2B5EF4-FFF2-40B4-BE49-F238E27FC236}">
                <a16:creationId xmlns:a16="http://schemas.microsoft.com/office/drawing/2014/main" id="{C62229FC-3994-4064-8AD0-9F75021275FC}"/>
              </a:ext>
            </a:extLst>
          </p:cNvPr>
          <p:cNvSpPr txBox="1">
            <a:spLocks noChangeArrowheads="1"/>
          </p:cNvSpPr>
          <p:nvPr/>
        </p:nvSpPr>
        <p:spPr bwMode="white">
          <a:xfrm>
            <a:off x="5334000" y="7596465"/>
            <a:ext cx="3962400" cy="1386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901" b="0" i="0" dirty="0">
                <a:solidFill>
                  <a:schemeClr val="tx1"/>
                </a:solidFill>
                <a:latin typeface="Amazon Ember" charset="0"/>
                <a:ea typeface="Amazon Ember" charset="0"/>
                <a:cs typeface="Amazon Ember" charset="0"/>
              </a:rPr>
              <a:t>© 2019, Amazon Web Services, Inc. or its affiliates. All rights reserved.</a:t>
            </a:r>
          </a:p>
        </p:txBody>
      </p:sp>
    </p:spTree>
    <p:extLst>
      <p:ext uri="{BB962C8B-B14F-4D97-AF65-F5344CB8AC3E}">
        <p14:creationId xmlns:p14="http://schemas.microsoft.com/office/powerpoint/2010/main" val="230273640"/>
      </p:ext>
    </p:extLst>
  </p:cSld>
  <p:clrMapOvr>
    <a:masterClrMapping/>
  </p:clrMapOvr>
  <p:transition>
    <p:fade/>
  </p:transition>
  <p:hf hdr="0" ftr="0" dt="0"/>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p:cSld name="Quote_1">
    <p:spTree>
      <p:nvGrpSpPr>
        <p:cNvPr id="1" name=""/>
        <p:cNvGrpSpPr/>
        <p:nvPr/>
      </p:nvGrpSpPr>
      <p:grpSpPr>
        <a:xfrm>
          <a:off x="0" y="0"/>
          <a:ext cx="0" cy="0"/>
          <a:chOff x="0" y="0"/>
          <a:chExt cx="0" cy="0"/>
        </a:xfrm>
      </p:grpSpPr>
      <p:pic>
        <p:nvPicPr>
          <p:cNvPr id="3" name="Picture 2" descr="A picture containing object&#10;&#10;Description automatically generated">
            <a:extLst>
              <a:ext uri="{FF2B5EF4-FFF2-40B4-BE49-F238E27FC236}">
                <a16:creationId xmlns:a16="http://schemas.microsoft.com/office/drawing/2014/main" id="{F5B14970-C2E8-4A37-BFB0-515DE45B7176}"/>
              </a:ext>
            </a:extLst>
          </p:cNvPr>
          <p:cNvPicPr>
            <a:picLocks noChangeAspect="1"/>
          </p:cNvPicPr>
          <p:nvPr/>
        </p:nvPicPr>
        <p:blipFill rotWithShape="1">
          <a:blip r:embed="rId2"/>
          <a:srcRect l="5384" t="17698" r="30013" b="17698"/>
          <a:stretch/>
        </p:blipFill>
        <p:spPr>
          <a:xfrm>
            <a:off x="0" y="-1"/>
            <a:ext cx="14630400" cy="8229602"/>
          </a:xfrm>
          <a:prstGeom prst="rect">
            <a:avLst/>
          </a:prstGeom>
        </p:spPr>
      </p:pic>
      <p:sp>
        <p:nvSpPr>
          <p:cNvPr id="10" name="Title 4">
            <a:extLst>
              <a:ext uri="{FF2B5EF4-FFF2-40B4-BE49-F238E27FC236}">
                <a16:creationId xmlns:a16="http://schemas.microsoft.com/office/drawing/2014/main" id="{40F0A962-F39A-4F7C-AFB8-1D55B110FA1F}"/>
              </a:ext>
            </a:extLst>
          </p:cNvPr>
          <p:cNvSpPr>
            <a:spLocks noGrp="1"/>
          </p:cNvSpPr>
          <p:nvPr>
            <p:ph type="title" hasCustomPrompt="1"/>
          </p:nvPr>
        </p:nvSpPr>
        <p:spPr bwMode="white">
          <a:xfrm>
            <a:off x="323850" y="2225992"/>
            <a:ext cx="10001250" cy="3203258"/>
          </a:xfrm>
        </p:spPr>
        <p:txBody>
          <a:bodyPr lIns="182880" tIns="146304" rIns="182880" bIns="146304"/>
          <a:lstStyle>
            <a:lvl1pPr marL="171450" indent="-171450" algn="l">
              <a:defRPr sz="5400">
                <a:solidFill>
                  <a:schemeClr val="tx1"/>
                </a:solidFill>
              </a:defRPr>
            </a:lvl1pPr>
          </a:lstStyle>
          <a:p>
            <a:r>
              <a:rPr lang="en-US" dirty="0"/>
              <a:t>“Lorem ipsum dolor sit </a:t>
            </a:r>
            <a:r>
              <a:rPr lang="en-US" dirty="0" err="1"/>
              <a:t>amet</a:t>
            </a:r>
            <a:r>
              <a:rPr lang="en-US" dirty="0"/>
              <a:t>, </a:t>
            </a:r>
            <a:r>
              <a:rPr lang="en-US" dirty="0" err="1"/>
              <a:t>consectetuer</a:t>
            </a:r>
            <a:r>
              <a:rPr lang="en-US" dirty="0"/>
              <a:t> adipiscing </a:t>
            </a:r>
            <a:r>
              <a:rPr lang="en-US" dirty="0" err="1"/>
              <a:t>elit</a:t>
            </a:r>
            <a:r>
              <a:rPr lang="en-US" dirty="0"/>
              <a:t>. Maecenas </a:t>
            </a:r>
            <a:r>
              <a:rPr lang="en-US" dirty="0" err="1"/>
              <a:t>porttitor</a:t>
            </a:r>
            <a:r>
              <a:rPr lang="en-US" dirty="0"/>
              <a:t> </a:t>
            </a:r>
            <a:r>
              <a:rPr lang="en-US" dirty="0" err="1"/>
              <a:t>congue</a:t>
            </a:r>
            <a:r>
              <a:rPr lang="en-US" dirty="0"/>
              <a:t>‚ </a:t>
            </a:r>
            <a:r>
              <a:rPr lang="en-US" dirty="0" err="1"/>
              <a:t>massa</a:t>
            </a:r>
            <a:r>
              <a:rPr lang="en-US" dirty="0"/>
              <a:t>.” </a:t>
            </a:r>
          </a:p>
        </p:txBody>
      </p:sp>
      <p:sp>
        <p:nvSpPr>
          <p:cNvPr id="11" name="Text Placeholder 6">
            <a:extLst>
              <a:ext uri="{FF2B5EF4-FFF2-40B4-BE49-F238E27FC236}">
                <a16:creationId xmlns:a16="http://schemas.microsoft.com/office/drawing/2014/main" id="{26FA47B6-AF7F-4583-B619-AA67D7C65CDC}"/>
              </a:ext>
            </a:extLst>
          </p:cNvPr>
          <p:cNvSpPr>
            <a:spLocks noGrp="1"/>
          </p:cNvSpPr>
          <p:nvPr>
            <p:ph type="body" sz="quarter" idx="10" hasCustomPrompt="1"/>
          </p:nvPr>
        </p:nvSpPr>
        <p:spPr bwMode="white">
          <a:xfrm>
            <a:off x="4123373" y="5640645"/>
            <a:ext cx="6201728" cy="683264"/>
          </a:xfrm>
        </p:spPr>
        <p:txBody>
          <a:bodyPr lIns="182880" tIns="146304" rIns="182880" bIns="146304"/>
          <a:lstStyle>
            <a:lvl1pPr marL="228600" indent="0" algn="r">
              <a:buNone/>
              <a:defRPr sz="2800" b="1">
                <a:solidFill>
                  <a:schemeClr val="tx1"/>
                </a:solidFill>
                <a:latin typeface="Amazon Ember Heavy" panose="020B0803020204020204" pitchFamily="34" charset="0"/>
                <a:ea typeface="Amazon Ember Heavy" panose="020B0803020204020204" pitchFamily="34" charset="0"/>
                <a:cs typeface="Amazon Ember Heavy" panose="020B0803020204020204" pitchFamily="34" charset="0"/>
              </a:defRPr>
            </a:lvl1pPr>
            <a:lvl2pPr marL="403389" indent="0">
              <a:buNone/>
              <a:defRPr>
                <a:gradFill>
                  <a:gsLst>
                    <a:gs pos="1250">
                      <a:schemeClr val="bg1"/>
                    </a:gs>
                    <a:gs pos="100000">
                      <a:schemeClr val="bg1"/>
                    </a:gs>
                  </a:gsLst>
                  <a:lin ang="5400000" scaled="0"/>
                </a:gradFill>
              </a:defRPr>
            </a:lvl2pPr>
            <a:lvl3pPr marL="672314" indent="0">
              <a:buNone/>
              <a:defRPr>
                <a:gradFill>
                  <a:gsLst>
                    <a:gs pos="1250">
                      <a:schemeClr val="bg1"/>
                    </a:gs>
                    <a:gs pos="100000">
                      <a:schemeClr val="bg1"/>
                    </a:gs>
                  </a:gsLst>
                  <a:lin ang="5400000" scaled="0"/>
                </a:gradFill>
              </a:defRPr>
            </a:lvl3pPr>
            <a:lvl4pPr marL="941238" indent="0">
              <a:buNone/>
              <a:defRPr>
                <a:gradFill>
                  <a:gsLst>
                    <a:gs pos="1250">
                      <a:schemeClr val="bg1"/>
                    </a:gs>
                    <a:gs pos="100000">
                      <a:schemeClr val="bg1"/>
                    </a:gs>
                  </a:gsLst>
                  <a:lin ang="5400000" scaled="0"/>
                </a:gradFill>
              </a:defRPr>
            </a:lvl4pPr>
            <a:lvl5pPr marL="1210163" indent="0">
              <a:buNone/>
              <a:defRPr>
                <a:gradFill>
                  <a:gsLst>
                    <a:gs pos="1250">
                      <a:schemeClr val="bg1"/>
                    </a:gs>
                    <a:gs pos="100000">
                      <a:schemeClr val="bg1"/>
                    </a:gs>
                  </a:gsLst>
                  <a:lin ang="5400000" scaled="0"/>
                </a:gradFill>
              </a:defRPr>
            </a:lvl5pPr>
          </a:lstStyle>
          <a:p>
            <a:pPr lvl="0"/>
            <a:r>
              <a:rPr lang="en-US" dirty="0"/>
              <a:t>Quotation Author</a:t>
            </a:r>
          </a:p>
        </p:txBody>
      </p:sp>
      <p:sp>
        <p:nvSpPr>
          <p:cNvPr id="9" name="TextBox 3">
            <a:extLst>
              <a:ext uri="{FF2B5EF4-FFF2-40B4-BE49-F238E27FC236}">
                <a16:creationId xmlns:a16="http://schemas.microsoft.com/office/drawing/2014/main" id="{D83199C5-2735-42A4-BE14-F826AB642B3E}"/>
              </a:ext>
            </a:extLst>
          </p:cNvPr>
          <p:cNvSpPr txBox="1">
            <a:spLocks noChangeArrowheads="1"/>
          </p:cNvSpPr>
          <p:nvPr/>
        </p:nvSpPr>
        <p:spPr bwMode="white">
          <a:xfrm>
            <a:off x="5334000" y="7596465"/>
            <a:ext cx="3962400" cy="1386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901" b="0" i="0" dirty="0">
                <a:solidFill>
                  <a:schemeClr val="tx1"/>
                </a:solidFill>
                <a:latin typeface="Amazon Ember" charset="0"/>
                <a:ea typeface="Amazon Ember" charset="0"/>
                <a:cs typeface="Amazon Ember" charset="0"/>
              </a:rPr>
              <a:t>© 2019, Amazon Web Services, Inc. or its affiliates. All rights reserved.</a:t>
            </a:r>
          </a:p>
        </p:txBody>
      </p:sp>
      <p:pic>
        <p:nvPicPr>
          <p:cNvPr id="12" name="Graphic 11">
            <a:extLst>
              <a:ext uri="{FF2B5EF4-FFF2-40B4-BE49-F238E27FC236}">
                <a16:creationId xmlns:a16="http://schemas.microsoft.com/office/drawing/2014/main" id="{E2DB318C-E278-4A7B-94FC-23D45A4EC81B}"/>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48568" y="7473859"/>
            <a:ext cx="1075501" cy="245214"/>
          </a:xfrm>
          <a:prstGeom prst="rect">
            <a:avLst/>
          </a:prstGeom>
        </p:spPr>
      </p:pic>
      <p:pic>
        <p:nvPicPr>
          <p:cNvPr id="8" name="Picture 7">
            <a:extLst>
              <a:ext uri="{FF2B5EF4-FFF2-40B4-BE49-F238E27FC236}">
                <a16:creationId xmlns:a16="http://schemas.microsoft.com/office/drawing/2014/main" id="{FF9451B9-5BE3-4A0F-AA8D-62F8E5F49A27}"/>
              </a:ext>
            </a:extLst>
          </p:cNvPr>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a:ext>
            </a:extLst>
          </a:blip>
          <a:stretch>
            <a:fillRect/>
          </a:stretch>
        </p:blipFill>
        <p:spPr>
          <a:xfrm>
            <a:off x="13461357" y="7543579"/>
            <a:ext cx="649178" cy="388110"/>
          </a:xfrm>
          <a:prstGeom prst="rect">
            <a:avLst/>
          </a:prstGeom>
        </p:spPr>
      </p:pic>
      <p:sp>
        <p:nvSpPr>
          <p:cNvPr id="15" name="Text Placeholder 6">
            <a:extLst>
              <a:ext uri="{FF2B5EF4-FFF2-40B4-BE49-F238E27FC236}">
                <a16:creationId xmlns:a16="http://schemas.microsoft.com/office/drawing/2014/main" id="{F78CCF1D-C382-4338-9CBC-EE540D3CAB4F}"/>
              </a:ext>
            </a:extLst>
          </p:cNvPr>
          <p:cNvSpPr>
            <a:spLocks noGrp="1"/>
          </p:cNvSpPr>
          <p:nvPr>
            <p:ph type="body" sz="quarter" idx="11" hasCustomPrompt="1"/>
          </p:nvPr>
        </p:nvSpPr>
        <p:spPr bwMode="white">
          <a:xfrm>
            <a:off x="4123373" y="6202680"/>
            <a:ext cx="6201728" cy="683264"/>
          </a:xfrm>
        </p:spPr>
        <p:txBody>
          <a:bodyPr lIns="182880" tIns="146304" rIns="182880" bIns="146304"/>
          <a:lstStyle>
            <a:lvl1pPr marL="228600" indent="0" algn="r">
              <a:buNone/>
              <a:defRPr sz="2800" b="0">
                <a:solidFill>
                  <a:schemeClr val="tx1"/>
                </a:solidFill>
                <a:latin typeface="+mj-lt"/>
                <a:ea typeface="Amazon Ember Heavy" panose="020B0803020204020204" pitchFamily="34" charset="0"/>
                <a:cs typeface="Amazon Ember Heavy" panose="020B0803020204020204" pitchFamily="34" charset="0"/>
              </a:defRPr>
            </a:lvl1pPr>
            <a:lvl2pPr marL="403389" indent="0">
              <a:buNone/>
              <a:defRPr>
                <a:gradFill>
                  <a:gsLst>
                    <a:gs pos="1250">
                      <a:schemeClr val="bg1"/>
                    </a:gs>
                    <a:gs pos="100000">
                      <a:schemeClr val="bg1"/>
                    </a:gs>
                  </a:gsLst>
                  <a:lin ang="5400000" scaled="0"/>
                </a:gradFill>
              </a:defRPr>
            </a:lvl2pPr>
            <a:lvl3pPr marL="672314" indent="0">
              <a:buNone/>
              <a:defRPr>
                <a:gradFill>
                  <a:gsLst>
                    <a:gs pos="1250">
                      <a:schemeClr val="bg1"/>
                    </a:gs>
                    <a:gs pos="100000">
                      <a:schemeClr val="bg1"/>
                    </a:gs>
                  </a:gsLst>
                  <a:lin ang="5400000" scaled="0"/>
                </a:gradFill>
              </a:defRPr>
            </a:lvl3pPr>
            <a:lvl4pPr marL="941238" indent="0">
              <a:buNone/>
              <a:defRPr>
                <a:gradFill>
                  <a:gsLst>
                    <a:gs pos="1250">
                      <a:schemeClr val="bg1"/>
                    </a:gs>
                    <a:gs pos="100000">
                      <a:schemeClr val="bg1"/>
                    </a:gs>
                  </a:gsLst>
                  <a:lin ang="5400000" scaled="0"/>
                </a:gradFill>
              </a:defRPr>
            </a:lvl4pPr>
            <a:lvl5pPr marL="1210163" indent="0">
              <a:buNone/>
              <a:defRPr>
                <a:gradFill>
                  <a:gsLst>
                    <a:gs pos="1250">
                      <a:schemeClr val="bg1"/>
                    </a:gs>
                    <a:gs pos="100000">
                      <a:schemeClr val="bg1"/>
                    </a:gs>
                  </a:gsLst>
                  <a:lin ang="5400000" scaled="0"/>
                </a:gradFill>
              </a:defRPr>
            </a:lvl5pPr>
          </a:lstStyle>
          <a:p>
            <a:pPr lvl="0"/>
            <a:r>
              <a:rPr lang="en-US" dirty="0"/>
              <a:t>Title</a:t>
            </a:r>
          </a:p>
        </p:txBody>
      </p:sp>
    </p:spTree>
    <p:extLst>
      <p:ext uri="{BB962C8B-B14F-4D97-AF65-F5344CB8AC3E}">
        <p14:creationId xmlns:p14="http://schemas.microsoft.com/office/powerpoint/2010/main" val="4151368257"/>
      </p:ext>
    </p:extLst>
  </p:cSld>
  <p:clrMapOvr>
    <a:masterClrMapping/>
  </p:clrMapOvr>
  <p:transition>
    <p:fade/>
  </p:transition>
  <p:hf hdr="0" ftr="0" dt="0"/>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p:cSld name="Thank_You">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D080608-56C9-4EDC-96A7-AD16C89CE944}"/>
              </a:ext>
            </a:extLst>
          </p:cNvPr>
          <p:cNvPicPr>
            <a:picLocks noChangeAspect="1"/>
          </p:cNvPicPr>
          <p:nvPr/>
        </p:nvPicPr>
        <p:blipFill rotWithShape="1">
          <a:blip r:embed="rId2"/>
          <a:srcRect l="11892" t="29328" r="34309" b="16874"/>
          <a:stretch/>
        </p:blipFill>
        <p:spPr>
          <a:xfrm>
            <a:off x="0" y="0"/>
            <a:ext cx="14630400" cy="8229600"/>
          </a:xfrm>
          <a:prstGeom prst="rect">
            <a:avLst/>
          </a:prstGeom>
        </p:spPr>
      </p:pic>
      <p:sp>
        <p:nvSpPr>
          <p:cNvPr id="11" name="Text Placeholder 2">
            <a:extLst>
              <a:ext uri="{FF2B5EF4-FFF2-40B4-BE49-F238E27FC236}">
                <a16:creationId xmlns:a16="http://schemas.microsoft.com/office/drawing/2014/main" id="{FAAD6B90-3239-487B-90E2-DA3FBBFC9D3B}"/>
              </a:ext>
            </a:extLst>
          </p:cNvPr>
          <p:cNvSpPr>
            <a:spLocks noGrp="1"/>
          </p:cNvSpPr>
          <p:nvPr>
            <p:ph type="body" sz="quarter" idx="14" hasCustomPrompt="1"/>
          </p:nvPr>
        </p:nvSpPr>
        <p:spPr bwMode="white">
          <a:xfrm>
            <a:off x="323851" y="4235192"/>
            <a:ext cx="6130438" cy="534928"/>
          </a:xfrm>
        </p:spPr>
        <p:txBody>
          <a:bodyPr lIns="182880" tIns="146304" rIns="182880" bIns="146304">
            <a:noAutofit/>
          </a:bodyPr>
          <a:lstStyle>
            <a:lvl1pPr marL="0" indent="0">
              <a:spcBef>
                <a:spcPts val="0"/>
              </a:spcBef>
              <a:buNone/>
              <a:defRPr lang="en-US" sz="2800" b="0" kern="1200" spc="0" baseline="0" dirty="0">
                <a:solidFill>
                  <a:schemeClr val="tx1"/>
                </a:soli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pPr marL="0" marR="0" lvl="0" indent="0" algn="l" defTabSz="1097278" rtl="0" eaLnBrk="1" fontAlgn="auto" latinLnBrk="0" hangingPunct="1">
              <a:lnSpc>
                <a:spcPct val="90000"/>
              </a:lnSpc>
              <a:spcBef>
                <a:spcPct val="20000"/>
              </a:spcBef>
              <a:spcAft>
                <a:spcPts val="0"/>
              </a:spcAft>
              <a:buClrTx/>
              <a:buSzPct val="90000"/>
              <a:buFont typeface="Arial" pitchFamily="34" charset="0"/>
              <a:buNone/>
              <a:tabLst/>
            </a:pPr>
            <a:r>
              <a:rPr lang="en-US" dirty="0"/>
              <a:t>Speaker Name</a:t>
            </a:r>
          </a:p>
        </p:txBody>
      </p:sp>
      <p:sp>
        <p:nvSpPr>
          <p:cNvPr id="16" name="TextBox 15">
            <a:extLst>
              <a:ext uri="{FF2B5EF4-FFF2-40B4-BE49-F238E27FC236}">
                <a16:creationId xmlns:a16="http://schemas.microsoft.com/office/drawing/2014/main" id="{038B4B94-EB11-421A-9F05-9547D4AD928A}"/>
              </a:ext>
            </a:extLst>
          </p:cNvPr>
          <p:cNvSpPr txBox="1"/>
          <p:nvPr/>
        </p:nvSpPr>
        <p:spPr bwMode="white">
          <a:xfrm>
            <a:off x="323086" y="2209619"/>
            <a:ext cx="11975594" cy="1905181"/>
          </a:xfrm>
          <a:prstGeom prst="rect">
            <a:avLst/>
          </a:prstGeom>
          <a:noFill/>
        </p:spPr>
        <p:txBody>
          <a:bodyPr vert="horz" wrap="square" lIns="182880" tIns="91440" rIns="146304" bIns="91440" rtlCol="0" anchor="t" anchorCtr="0">
            <a:noAutofit/>
          </a:bodyPr>
          <a:lstStyle>
            <a:lvl1pPr defTabSz="1097278">
              <a:lnSpc>
                <a:spcPct val="90000"/>
              </a:lnSpc>
              <a:spcBef>
                <a:spcPct val="0"/>
              </a:spcBef>
              <a:buNone/>
              <a:defRPr lang="en-US" sz="6600" b="0" cap="none" spc="-118" baseline="0" dirty="0" smtClean="0">
                <a:ln w="3175">
                  <a:noFill/>
                </a:ln>
                <a:solidFill>
                  <a:schemeClr val="bg1"/>
                </a:solidFill>
                <a:effectLst/>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lvl="0"/>
            <a:r>
              <a:rPr lang="en-US" sz="11501" dirty="0">
                <a:solidFill>
                  <a:schemeClr val="tx1"/>
                </a:solidFill>
              </a:rPr>
              <a:t>Thank you!</a:t>
            </a:r>
          </a:p>
        </p:txBody>
      </p:sp>
      <p:sp>
        <p:nvSpPr>
          <p:cNvPr id="7" name="TextBox 3">
            <a:extLst>
              <a:ext uri="{FF2B5EF4-FFF2-40B4-BE49-F238E27FC236}">
                <a16:creationId xmlns:a16="http://schemas.microsoft.com/office/drawing/2014/main" id="{6FD7AE97-D5ED-4255-8514-5D5D8D9AA7C8}"/>
              </a:ext>
            </a:extLst>
          </p:cNvPr>
          <p:cNvSpPr txBox="1">
            <a:spLocks noChangeArrowheads="1"/>
          </p:cNvSpPr>
          <p:nvPr/>
        </p:nvSpPr>
        <p:spPr bwMode="white">
          <a:xfrm>
            <a:off x="5334000" y="7596465"/>
            <a:ext cx="3962400" cy="1386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901" b="0" i="0" dirty="0">
                <a:solidFill>
                  <a:schemeClr val="tx1"/>
                </a:solidFill>
                <a:latin typeface="Amazon Ember" charset="0"/>
                <a:ea typeface="Amazon Ember" charset="0"/>
                <a:cs typeface="Amazon Ember" charset="0"/>
              </a:rPr>
              <a:t>© 2019, Amazon Web Services, Inc. or its affiliates. All rights reserved.</a:t>
            </a:r>
          </a:p>
        </p:txBody>
      </p:sp>
      <p:pic>
        <p:nvPicPr>
          <p:cNvPr id="8" name="Graphic 7">
            <a:extLst>
              <a:ext uri="{FF2B5EF4-FFF2-40B4-BE49-F238E27FC236}">
                <a16:creationId xmlns:a16="http://schemas.microsoft.com/office/drawing/2014/main" id="{891AA3FF-AB9F-47F3-AFB2-F9CADB0930F4}"/>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48568" y="7473859"/>
            <a:ext cx="1075501" cy="245214"/>
          </a:xfrm>
          <a:prstGeom prst="rect">
            <a:avLst/>
          </a:prstGeom>
        </p:spPr>
      </p:pic>
      <p:pic>
        <p:nvPicPr>
          <p:cNvPr id="12" name="Picture 11">
            <a:extLst>
              <a:ext uri="{FF2B5EF4-FFF2-40B4-BE49-F238E27FC236}">
                <a16:creationId xmlns:a16="http://schemas.microsoft.com/office/drawing/2014/main" id="{97A72327-9D6E-4E5B-9A0B-90FF1C6BE563}"/>
              </a:ext>
            </a:extLst>
          </p:cNvPr>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a:ext>
            </a:extLst>
          </a:blip>
          <a:stretch>
            <a:fillRect/>
          </a:stretch>
        </p:blipFill>
        <p:spPr>
          <a:xfrm>
            <a:off x="13461357" y="7543579"/>
            <a:ext cx="649178" cy="388110"/>
          </a:xfrm>
          <a:prstGeom prst="rect">
            <a:avLst/>
          </a:prstGeom>
        </p:spPr>
      </p:pic>
      <p:sp>
        <p:nvSpPr>
          <p:cNvPr id="13" name="Text Placeholder 2">
            <a:extLst>
              <a:ext uri="{FF2B5EF4-FFF2-40B4-BE49-F238E27FC236}">
                <a16:creationId xmlns:a16="http://schemas.microsoft.com/office/drawing/2014/main" id="{FAF418EF-2579-444C-81E0-00BA1D3B84F9}"/>
              </a:ext>
            </a:extLst>
          </p:cNvPr>
          <p:cNvSpPr>
            <a:spLocks noGrp="1"/>
          </p:cNvSpPr>
          <p:nvPr>
            <p:ph type="body" sz="quarter" idx="15" hasCustomPrompt="1"/>
          </p:nvPr>
        </p:nvSpPr>
        <p:spPr bwMode="white">
          <a:xfrm>
            <a:off x="323851" y="4783842"/>
            <a:ext cx="6130438" cy="534928"/>
          </a:xfrm>
        </p:spPr>
        <p:txBody>
          <a:bodyPr lIns="182880" tIns="146304" rIns="182880" bIns="146304">
            <a:noAutofit/>
          </a:bodyPr>
          <a:lstStyle>
            <a:lvl1pPr marL="0" indent="0">
              <a:spcBef>
                <a:spcPts val="0"/>
              </a:spcBef>
              <a:buNone/>
              <a:defRPr lang="en-US" sz="2800" b="0" kern="1200" spc="0" baseline="0" dirty="0">
                <a:solidFill>
                  <a:schemeClr val="tx1"/>
                </a:solidFill>
                <a:latin typeface="+mj-lt"/>
                <a:ea typeface="Amazon Ember Heavy" panose="020B0803020204020204" pitchFamily="34" charset="0"/>
                <a:cs typeface="Amazon Ember Heavy" panose="020B0803020204020204" pitchFamily="34" charset="0"/>
              </a:defRPr>
            </a:lvl1pPr>
          </a:lstStyle>
          <a:p>
            <a:pPr marL="0" marR="0" lvl="0" indent="0" algn="l" defTabSz="1097278" rtl="0" eaLnBrk="1" fontAlgn="auto" latinLnBrk="0" hangingPunct="1">
              <a:lnSpc>
                <a:spcPct val="90000"/>
              </a:lnSpc>
              <a:spcBef>
                <a:spcPct val="20000"/>
              </a:spcBef>
              <a:spcAft>
                <a:spcPts val="0"/>
              </a:spcAft>
              <a:buClrTx/>
              <a:buSzPct val="90000"/>
              <a:buFont typeface="Arial" pitchFamily="34" charset="0"/>
              <a:buNone/>
              <a:tabLst/>
            </a:pPr>
            <a:r>
              <a:rPr lang="en-US" dirty="0"/>
              <a:t>Contact information</a:t>
            </a:r>
          </a:p>
        </p:txBody>
      </p:sp>
    </p:spTree>
    <p:extLst>
      <p:ext uri="{BB962C8B-B14F-4D97-AF65-F5344CB8AC3E}">
        <p14:creationId xmlns:p14="http://schemas.microsoft.com/office/powerpoint/2010/main" val="2295708443"/>
      </p:ext>
    </p:extLst>
  </p:cSld>
  <p:clrMapOvr>
    <a:masterClrMapping/>
  </p:clrMapOvr>
  <p:transition>
    <p:fade/>
  </p:transition>
  <p:hf hdr="0" ftr="0" dt="0"/>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_Title, Subtitle &amp; Content">
    <p:spTree>
      <p:nvGrpSpPr>
        <p:cNvPr id="1" name=""/>
        <p:cNvGrpSpPr/>
        <p:nvPr/>
      </p:nvGrpSpPr>
      <p:grpSpPr>
        <a:xfrm>
          <a:off x="0" y="0"/>
          <a:ext cx="0" cy="0"/>
          <a:chOff x="0" y="0"/>
          <a:chExt cx="0" cy="0"/>
        </a:xfrm>
      </p:grpSpPr>
      <p:sp>
        <p:nvSpPr>
          <p:cNvPr id="6" name="TextBox 5"/>
          <p:cNvSpPr txBox="1"/>
          <p:nvPr userDrawn="1"/>
        </p:nvSpPr>
        <p:spPr>
          <a:xfrm>
            <a:off x="538863" y="7562014"/>
            <a:ext cx="345512" cy="393954"/>
          </a:xfrm>
          <a:prstGeom prst="rect">
            <a:avLst/>
          </a:prstGeom>
          <a:noFill/>
        </p:spPr>
        <p:txBody>
          <a:bodyPr wrap="square" lIns="0" tIns="73152" rIns="0" bIns="73152" rtlCol="0">
            <a:spAutoFit/>
          </a:bodyPr>
          <a:lstStyle/>
          <a:p>
            <a:fld id="{DA559F40-59B8-49CC-BADB-14531CEC6FE1}" type="slidenum">
              <a:rPr lang="en-US" sz="1600" b="0" i="0" smtClean="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a:t>
            </a:fld>
            <a:endParaRPr lang="en-US" sz="1600" b="0" i="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5" name="Title 1">
            <a:extLst>
              <a:ext uri="{FF2B5EF4-FFF2-40B4-BE49-F238E27FC236}">
                <a16:creationId xmlns:a16="http://schemas.microsoft.com/office/drawing/2014/main" id="{36DBD99C-CDA3-EB4E-BD09-962B5E148DFC}"/>
              </a:ext>
            </a:extLst>
          </p:cNvPr>
          <p:cNvSpPr>
            <a:spLocks noGrp="1"/>
          </p:cNvSpPr>
          <p:nvPr>
            <p:ph type="title"/>
          </p:nvPr>
        </p:nvSpPr>
        <p:spPr>
          <a:xfrm>
            <a:off x="731700" y="294929"/>
            <a:ext cx="12935650" cy="873186"/>
          </a:xfrm>
          <a:prstGeom prst="rect">
            <a:avLst/>
          </a:prstGeom>
        </p:spPr>
        <p:txBody>
          <a:bodyPr/>
          <a:lstStyle>
            <a:lvl1pPr>
              <a:defRPr sz="5120" b="0" i="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a:t>Click to edit Master title style</a:t>
            </a:r>
            <a:endParaRPr lang="en-US" dirty="0"/>
          </a:p>
        </p:txBody>
      </p:sp>
      <p:sp>
        <p:nvSpPr>
          <p:cNvPr id="7" name="Content Placeholder 2">
            <a:extLst>
              <a:ext uri="{FF2B5EF4-FFF2-40B4-BE49-F238E27FC236}">
                <a16:creationId xmlns:a16="http://schemas.microsoft.com/office/drawing/2014/main" id="{A68FFEEC-4163-6A4A-9364-59C4FDD16F76}"/>
              </a:ext>
            </a:extLst>
          </p:cNvPr>
          <p:cNvSpPr>
            <a:spLocks noGrp="1"/>
          </p:cNvSpPr>
          <p:nvPr>
            <p:ph idx="1" hasCustomPrompt="1"/>
          </p:nvPr>
        </p:nvSpPr>
        <p:spPr>
          <a:xfrm>
            <a:off x="731522" y="1343682"/>
            <a:ext cx="12941907" cy="738664"/>
          </a:xfrm>
          <a:prstGeom prst="rect">
            <a:avLst/>
          </a:prstGeom>
        </p:spPr>
        <p:txBody>
          <a:bodyPr/>
          <a:lstStyle>
            <a:lvl1pPr marL="0" indent="0">
              <a:buClr>
                <a:schemeClr val="tx2"/>
              </a:buClr>
              <a:buNone/>
              <a:defRPr sz="3200" b="1" i="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1pPr>
            <a:lvl2pPr marL="1188720" indent="-457200">
              <a:buClr>
                <a:schemeClr val="tx2"/>
              </a:buClr>
              <a:buFont typeface="Arial"/>
              <a:buChar char="•"/>
              <a:defRPr sz="2560" b="1" i="0">
                <a:solidFill>
                  <a:schemeClr val="accent2"/>
                </a:solidFill>
                <a:latin typeface="Amazon Ember" panose="020B0603020204020204" pitchFamily="34" charset="0"/>
                <a:ea typeface="Amazon Ember" panose="020B0603020204020204" pitchFamily="34" charset="0"/>
                <a:cs typeface="Amazon Ember" panose="020B0603020204020204" pitchFamily="34" charset="0"/>
              </a:defRPr>
            </a:lvl2pPr>
            <a:lvl3pPr marL="1828800" indent="-365760">
              <a:buClr>
                <a:schemeClr val="tx2"/>
              </a:buClr>
              <a:buFont typeface="Arial"/>
              <a:buChar char="•"/>
              <a:defRPr sz="2560" b="0" i="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3pPr>
            <a:lvl4pPr>
              <a:buClr>
                <a:schemeClr val="tx2"/>
              </a:buClr>
              <a:defRPr sz="2560" b="0" i="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4pPr>
            <a:lvl5pPr>
              <a:buClr>
                <a:schemeClr val="tx2"/>
              </a:buClr>
              <a:defRPr sz="2560" b="0" i="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5pPr>
          </a:lstStyle>
          <a:p>
            <a:pPr lvl="0"/>
            <a:r>
              <a:rPr lang="en-US" dirty="0"/>
              <a:t>Click to edit </a:t>
            </a:r>
            <a:r>
              <a:rPr lang="en-US" dirty="0" err="1"/>
              <a:t>Subheader</a:t>
            </a:r>
            <a:r>
              <a:rPr lang="en-US" dirty="0"/>
              <a:t> Content</a:t>
            </a:r>
          </a:p>
        </p:txBody>
      </p:sp>
      <p:sp>
        <p:nvSpPr>
          <p:cNvPr id="18" name="Rectangle 17">
            <a:extLst>
              <a:ext uri="{FF2B5EF4-FFF2-40B4-BE49-F238E27FC236}">
                <a16:creationId xmlns:a16="http://schemas.microsoft.com/office/drawing/2014/main" id="{B5E86449-4952-8F42-BC88-1EB458F55A8F}"/>
              </a:ext>
            </a:extLst>
          </p:cNvPr>
          <p:cNvSpPr/>
          <p:nvPr userDrawn="1"/>
        </p:nvSpPr>
        <p:spPr>
          <a:xfrm>
            <a:off x="1" y="294929"/>
            <a:ext cx="447646" cy="873186"/>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389" b="0" i="0" dirty="0">
              <a:latin typeface="Amazon Ember Light" panose="020B0403020204020204" pitchFamily="34" charset="0"/>
            </a:endParaRPr>
          </a:p>
        </p:txBody>
      </p:sp>
      <p:pic>
        <p:nvPicPr>
          <p:cNvPr id="11" name="Picture 10">
            <a:extLst>
              <a:ext uri="{FF2B5EF4-FFF2-40B4-BE49-F238E27FC236}">
                <a16:creationId xmlns:a16="http://schemas.microsoft.com/office/drawing/2014/main" id="{D9EDDAF0-6209-7D47-91A8-17B32802474A}"/>
              </a:ext>
            </a:extLst>
          </p:cNvPr>
          <p:cNvPicPr>
            <a:picLocks noChangeAspect="1"/>
          </p:cNvPicPr>
          <p:nvPr userDrawn="1"/>
        </p:nvPicPr>
        <p:blipFill>
          <a:blip r:embed="rId2"/>
          <a:srcRect/>
          <a:stretch/>
        </p:blipFill>
        <p:spPr>
          <a:xfrm>
            <a:off x="12122259" y="7479240"/>
            <a:ext cx="1906906" cy="476726"/>
          </a:xfrm>
          <a:prstGeom prst="rect">
            <a:avLst/>
          </a:prstGeom>
        </p:spPr>
      </p:pic>
    </p:spTree>
    <p:extLst>
      <p:ext uri="{BB962C8B-B14F-4D97-AF65-F5344CB8AC3E}">
        <p14:creationId xmlns:p14="http://schemas.microsoft.com/office/powerpoint/2010/main" val="2388527949"/>
      </p:ext>
    </p:extLst>
  </p:cSld>
  <p:clrMapOvr>
    <a:masterClrMapping/>
  </p:clrMapOvr>
  <p:extLst>
    <p:ext uri="{DCECCB84-F9BA-43D5-87BE-67443E8EF086}">
      <p15:sldGuideLst xmlns:p15="http://schemas.microsoft.com/office/powerpoint/2012/main">
        <p15:guide id="1" pos="288">
          <p15:clr>
            <a:srgbClr val="FBAE40"/>
          </p15:clr>
        </p15:guide>
        <p15:guide id="2" pos="5568">
          <p15:clr>
            <a:srgbClr val="FBAE40"/>
          </p15:clr>
        </p15:guide>
        <p15:guide id="3" orient="horz" pos="1620">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_Blank w Sidebar Highlight - Logo Left">
    <p:spTree>
      <p:nvGrpSpPr>
        <p:cNvPr id="1" name=""/>
        <p:cNvGrpSpPr/>
        <p:nvPr/>
      </p:nvGrpSpPr>
      <p:grpSpPr>
        <a:xfrm>
          <a:off x="0" y="0"/>
          <a:ext cx="0" cy="0"/>
          <a:chOff x="0" y="0"/>
          <a:chExt cx="0" cy="0"/>
        </a:xfrm>
      </p:grpSpPr>
      <p:pic>
        <p:nvPicPr>
          <p:cNvPr id="5" name="Picture 4" descr="A picture containing object&#10;&#10;Description automatically generated">
            <a:extLst>
              <a:ext uri="{FF2B5EF4-FFF2-40B4-BE49-F238E27FC236}">
                <a16:creationId xmlns:a16="http://schemas.microsoft.com/office/drawing/2014/main" id="{5608761C-88B2-8C4C-8EB9-68310EC5FAB3}"/>
              </a:ext>
            </a:extLst>
          </p:cNvPr>
          <p:cNvPicPr>
            <a:picLocks noChangeAspect="1"/>
          </p:cNvPicPr>
          <p:nvPr userDrawn="1"/>
        </p:nvPicPr>
        <p:blipFill rotWithShape="1">
          <a:blip r:embed="rId2"/>
          <a:srcRect l="549" t="549" r="549" b="549"/>
          <a:stretch/>
        </p:blipFill>
        <p:spPr>
          <a:xfrm>
            <a:off x="2" y="0"/>
            <a:ext cx="14630400" cy="8229600"/>
          </a:xfrm>
          <a:prstGeom prst="rect">
            <a:avLst/>
          </a:prstGeom>
        </p:spPr>
      </p:pic>
      <p:sp>
        <p:nvSpPr>
          <p:cNvPr id="2" name="Rectangle 1">
            <a:extLst>
              <a:ext uri="{FF2B5EF4-FFF2-40B4-BE49-F238E27FC236}">
                <a16:creationId xmlns:a16="http://schemas.microsoft.com/office/drawing/2014/main" id="{232D201B-DF6B-564A-A4E3-73437FFD0553}"/>
              </a:ext>
            </a:extLst>
          </p:cNvPr>
          <p:cNvSpPr/>
          <p:nvPr userDrawn="1"/>
        </p:nvSpPr>
        <p:spPr bwMode="auto">
          <a:xfrm>
            <a:off x="197709" y="0"/>
            <a:ext cx="14432690" cy="8229600"/>
          </a:xfrm>
          <a:prstGeom prst="rect">
            <a:avLst/>
          </a:prstGeom>
          <a:solidFill>
            <a:srgbClr val="28282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92608" tIns="234086" rIns="292608" bIns="234086" numCol="1" spcCol="0" rtlCol="0" fromWordArt="0" anchor="t" anchorCtr="0" forceAA="0" compatLnSpc="1">
            <a:prstTxWarp prst="textNoShape">
              <a:avLst/>
            </a:prstTxWarp>
            <a:noAutofit/>
          </a:bodyPr>
          <a:lstStyle/>
          <a:p>
            <a:pPr algn="ctr" defTabSz="1491955" fontAlgn="base">
              <a:lnSpc>
                <a:spcPct val="90000"/>
              </a:lnSpc>
              <a:spcBef>
                <a:spcPct val="0"/>
              </a:spcBef>
              <a:spcAft>
                <a:spcPct val="0"/>
              </a:spcAft>
            </a:pPr>
            <a:endParaRPr lang="en-US" sz="3840" dirty="0">
              <a:gradFill>
                <a:gsLst>
                  <a:gs pos="0">
                    <a:srgbClr val="FFFFFF"/>
                  </a:gs>
                  <a:gs pos="100000">
                    <a:srgbClr val="FFFFFF"/>
                  </a:gs>
                </a:gsLst>
                <a:lin ang="5400000" scaled="0"/>
              </a:gradFill>
              <a:ea typeface="Segoe UI" pitchFamily="34" charset="0"/>
              <a:cs typeface="Segoe UI" pitchFamily="34" charset="0"/>
            </a:endParaRPr>
          </a:p>
        </p:txBody>
      </p:sp>
      <p:sp>
        <p:nvSpPr>
          <p:cNvPr id="10" name="TextBox 3">
            <a:extLst>
              <a:ext uri="{FF2B5EF4-FFF2-40B4-BE49-F238E27FC236}">
                <a16:creationId xmlns:a16="http://schemas.microsoft.com/office/drawing/2014/main" id="{38EE41C5-353D-1844-9720-BB87DC8F544D}"/>
              </a:ext>
            </a:extLst>
          </p:cNvPr>
          <p:cNvSpPr txBox="1">
            <a:spLocks noChangeArrowheads="1"/>
          </p:cNvSpPr>
          <p:nvPr userDrawn="1"/>
        </p:nvSpPr>
        <p:spPr bwMode="white">
          <a:xfrm>
            <a:off x="5334000" y="7659194"/>
            <a:ext cx="3962400" cy="1386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901" b="0" i="0" dirty="0">
                <a:solidFill>
                  <a:schemeClr val="tx1"/>
                </a:solidFill>
                <a:latin typeface="Amazon Ember" charset="0"/>
                <a:ea typeface="Amazon Ember" charset="0"/>
                <a:cs typeface="Amazon Ember" charset="0"/>
              </a:rPr>
              <a:t>© 2019, Amazon Web Services, Inc. or its affiliates. All rights reserved.</a:t>
            </a:r>
          </a:p>
        </p:txBody>
      </p:sp>
      <p:pic>
        <p:nvPicPr>
          <p:cNvPr id="13" name="Picture 12">
            <a:extLst>
              <a:ext uri="{FF2B5EF4-FFF2-40B4-BE49-F238E27FC236}">
                <a16:creationId xmlns:a16="http://schemas.microsoft.com/office/drawing/2014/main" id="{333946B4-B008-C841-A26F-9E2BD63BD2D7}"/>
              </a:ext>
            </a:extLst>
          </p:cNvPr>
          <p:cNvPicPr>
            <a:picLocks noChangeAspect="1"/>
          </p:cNvPicPr>
          <p:nvPr userDrawn="1"/>
        </p:nvPicPr>
        <p:blipFill>
          <a:blip r:embed="rId3"/>
          <a:srcRect/>
          <a:stretch/>
        </p:blipFill>
        <p:spPr>
          <a:xfrm>
            <a:off x="1234662" y="7411679"/>
            <a:ext cx="1544474" cy="386118"/>
          </a:xfrm>
          <a:prstGeom prst="rect">
            <a:avLst/>
          </a:prstGeom>
        </p:spPr>
      </p:pic>
    </p:spTree>
    <p:extLst>
      <p:ext uri="{BB962C8B-B14F-4D97-AF65-F5344CB8AC3E}">
        <p14:creationId xmlns:p14="http://schemas.microsoft.com/office/powerpoint/2010/main" val="4173371574"/>
      </p:ext>
    </p:extLst>
  </p:cSld>
  <p:clrMapOvr>
    <a:masterClrMapping/>
  </p:clrMapOvr>
  <p:extLst>
    <p:ext uri="{DCECCB84-F9BA-43D5-87BE-67443E8EF086}">
      <p15:sldGuideLst xmlns:p15="http://schemas.microsoft.com/office/powerpoint/2012/main">
        <p15:guide id="1" pos="288">
          <p15:clr>
            <a:srgbClr val="FBAE40"/>
          </p15:clr>
        </p15:guide>
        <p15:guide id="2" pos="5568">
          <p15:clr>
            <a:srgbClr val="FBAE40"/>
          </p15:clr>
        </p15:guide>
        <p15:guide id="3" orient="horz" pos="1620">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_Blank w Sidebar Highlight - Logo Right">
    <p:spTree>
      <p:nvGrpSpPr>
        <p:cNvPr id="1" name=""/>
        <p:cNvGrpSpPr/>
        <p:nvPr/>
      </p:nvGrpSpPr>
      <p:grpSpPr>
        <a:xfrm>
          <a:off x="0" y="0"/>
          <a:ext cx="0" cy="0"/>
          <a:chOff x="0" y="0"/>
          <a:chExt cx="0" cy="0"/>
        </a:xfrm>
      </p:grpSpPr>
      <p:pic>
        <p:nvPicPr>
          <p:cNvPr id="5" name="Picture 4" descr="A picture containing object&#10;&#10;Description automatically generated">
            <a:extLst>
              <a:ext uri="{FF2B5EF4-FFF2-40B4-BE49-F238E27FC236}">
                <a16:creationId xmlns:a16="http://schemas.microsoft.com/office/drawing/2014/main" id="{5608761C-88B2-8C4C-8EB9-68310EC5FAB3}"/>
              </a:ext>
            </a:extLst>
          </p:cNvPr>
          <p:cNvPicPr>
            <a:picLocks noChangeAspect="1"/>
          </p:cNvPicPr>
          <p:nvPr userDrawn="1"/>
        </p:nvPicPr>
        <p:blipFill rotWithShape="1">
          <a:blip r:embed="rId2"/>
          <a:srcRect l="549" t="549" r="549" b="549"/>
          <a:stretch/>
        </p:blipFill>
        <p:spPr>
          <a:xfrm>
            <a:off x="2" y="0"/>
            <a:ext cx="14630400" cy="8229600"/>
          </a:xfrm>
          <a:prstGeom prst="rect">
            <a:avLst/>
          </a:prstGeom>
        </p:spPr>
      </p:pic>
      <p:sp>
        <p:nvSpPr>
          <p:cNvPr id="2" name="Rectangle 1">
            <a:extLst>
              <a:ext uri="{FF2B5EF4-FFF2-40B4-BE49-F238E27FC236}">
                <a16:creationId xmlns:a16="http://schemas.microsoft.com/office/drawing/2014/main" id="{232D201B-DF6B-564A-A4E3-73437FFD0553}"/>
              </a:ext>
            </a:extLst>
          </p:cNvPr>
          <p:cNvSpPr/>
          <p:nvPr userDrawn="1"/>
        </p:nvSpPr>
        <p:spPr bwMode="auto">
          <a:xfrm>
            <a:off x="197709" y="0"/>
            <a:ext cx="14432690" cy="8229600"/>
          </a:xfrm>
          <a:prstGeom prst="rect">
            <a:avLst/>
          </a:prstGeom>
          <a:solidFill>
            <a:srgbClr val="28282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92608" tIns="234086" rIns="292608" bIns="234086" numCol="1" spcCol="0" rtlCol="0" fromWordArt="0" anchor="t" anchorCtr="0" forceAA="0" compatLnSpc="1">
            <a:prstTxWarp prst="textNoShape">
              <a:avLst/>
            </a:prstTxWarp>
            <a:noAutofit/>
          </a:bodyPr>
          <a:lstStyle/>
          <a:p>
            <a:pPr algn="ctr" defTabSz="1491955" fontAlgn="base">
              <a:lnSpc>
                <a:spcPct val="90000"/>
              </a:lnSpc>
              <a:spcBef>
                <a:spcPct val="0"/>
              </a:spcBef>
              <a:spcAft>
                <a:spcPct val="0"/>
              </a:spcAft>
            </a:pPr>
            <a:endParaRPr lang="en-US" sz="3840" dirty="0">
              <a:gradFill>
                <a:gsLst>
                  <a:gs pos="0">
                    <a:srgbClr val="FFFFFF"/>
                  </a:gs>
                  <a:gs pos="100000">
                    <a:srgbClr val="FFFFFF"/>
                  </a:gs>
                </a:gsLst>
                <a:lin ang="5400000" scaled="0"/>
              </a:gradFill>
              <a:ea typeface="Segoe UI" pitchFamily="34" charset="0"/>
              <a:cs typeface="Segoe UI" pitchFamily="34" charset="0"/>
            </a:endParaRPr>
          </a:p>
        </p:txBody>
      </p:sp>
      <p:sp>
        <p:nvSpPr>
          <p:cNvPr id="10" name="TextBox 3">
            <a:extLst>
              <a:ext uri="{FF2B5EF4-FFF2-40B4-BE49-F238E27FC236}">
                <a16:creationId xmlns:a16="http://schemas.microsoft.com/office/drawing/2014/main" id="{38EE41C5-353D-1844-9720-BB87DC8F544D}"/>
              </a:ext>
            </a:extLst>
          </p:cNvPr>
          <p:cNvSpPr txBox="1">
            <a:spLocks noChangeArrowheads="1"/>
          </p:cNvSpPr>
          <p:nvPr userDrawn="1"/>
        </p:nvSpPr>
        <p:spPr bwMode="white">
          <a:xfrm>
            <a:off x="5334000" y="7659194"/>
            <a:ext cx="3962400" cy="1386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901" b="0" i="0" dirty="0">
                <a:solidFill>
                  <a:schemeClr val="tx1"/>
                </a:solidFill>
                <a:latin typeface="Amazon Ember" charset="0"/>
                <a:ea typeface="Amazon Ember" charset="0"/>
                <a:cs typeface="Amazon Ember" charset="0"/>
              </a:rPr>
              <a:t>© 2019, Amazon Web Services, Inc. or its affiliates. All rights reserved.</a:t>
            </a:r>
          </a:p>
        </p:txBody>
      </p:sp>
      <p:pic>
        <p:nvPicPr>
          <p:cNvPr id="6" name="Picture 5">
            <a:extLst>
              <a:ext uri="{FF2B5EF4-FFF2-40B4-BE49-F238E27FC236}">
                <a16:creationId xmlns:a16="http://schemas.microsoft.com/office/drawing/2014/main" id="{4DF71228-61A7-2045-92CE-BFE518A180BE}"/>
              </a:ext>
            </a:extLst>
          </p:cNvPr>
          <p:cNvPicPr>
            <a:picLocks noChangeAspect="1"/>
          </p:cNvPicPr>
          <p:nvPr userDrawn="1"/>
        </p:nvPicPr>
        <p:blipFill>
          <a:blip r:embed="rId3"/>
          <a:srcRect/>
          <a:stretch/>
        </p:blipFill>
        <p:spPr>
          <a:xfrm>
            <a:off x="12058448" y="7466135"/>
            <a:ext cx="1544474" cy="386118"/>
          </a:xfrm>
          <a:prstGeom prst="rect">
            <a:avLst/>
          </a:prstGeom>
        </p:spPr>
      </p:pic>
    </p:spTree>
    <p:extLst>
      <p:ext uri="{BB962C8B-B14F-4D97-AF65-F5344CB8AC3E}">
        <p14:creationId xmlns:p14="http://schemas.microsoft.com/office/powerpoint/2010/main" val="1987825139"/>
      </p:ext>
    </p:extLst>
  </p:cSld>
  <p:clrMapOvr>
    <a:masterClrMapping/>
  </p:clrMapOvr>
  <p:extLst>
    <p:ext uri="{DCECCB84-F9BA-43D5-87BE-67443E8EF086}">
      <p15:sldGuideLst xmlns:p15="http://schemas.microsoft.com/office/powerpoint/2012/main">
        <p15:guide id="1" pos="288">
          <p15:clr>
            <a:srgbClr val="FBAE40"/>
          </p15:clr>
        </p15:guide>
        <p15:guide id="2" pos="5568">
          <p15:clr>
            <a:srgbClr val="FBAE40"/>
          </p15:clr>
        </p15:guide>
        <p15:guide id="3" orient="horz" pos="162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_Only">
    <p:bg bwMode="ltGray">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3850" y="347413"/>
            <a:ext cx="13982827" cy="1079598"/>
          </a:xfrm>
        </p:spPr>
        <p:txBody>
          <a:bodyPr lIns="182880" tIns="146304" rIns="182880" bIns="146304"/>
          <a:lstStyle>
            <a:lvl1pPr>
              <a:defRPr/>
            </a:lvl1pPr>
          </a:lstStyle>
          <a:p>
            <a:r>
              <a:rPr lang="en-US" dirty="0"/>
              <a:t>Click to edit master title style</a:t>
            </a:r>
          </a:p>
        </p:txBody>
      </p:sp>
    </p:spTree>
    <p:extLst>
      <p:ext uri="{BB962C8B-B14F-4D97-AF65-F5344CB8AC3E}">
        <p14:creationId xmlns:p14="http://schemas.microsoft.com/office/powerpoint/2010/main" val="3464777504"/>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_and_Content">
    <p:bg bwMode="ltGray">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0ACC7F-A1B5-49B5-821A-D9FB8D49F7B5}"/>
              </a:ext>
            </a:extLst>
          </p:cNvPr>
          <p:cNvSpPr>
            <a:spLocks noGrp="1"/>
          </p:cNvSpPr>
          <p:nvPr>
            <p:ph type="title" hasCustomPrompt="1"/>
          </p:nvPr>
        </p:nvSpPr>
        <p:spPr>
          <a:xfrm>
            <a:off x="323850" y="347413"/>
            <a:ext cx="13982827" cy="1079598"/>
          </a:xfrm>
        </p:spPr>
        <p:txBody>
          <a:bodyPr vert="horz" wrap="square" lIns="182880" tIns="146304" rIns="182880" bIns="146304" rtlCol="0" anchor="t">
            <a:noAutofit/>
          </a:bodyPr>
          <a:lstStyle>
            <a:lvl1pPr>
              <a:defRPr lang="en-US"/>
            </a:lvl1pPr>
          </a:lstStyle>
          <a:p>
            <a:pPr lvl="0"/>
            <a:r>
              <a:rPr lang="en-US" dirty="0"/>
              <a:t>Click to edit master title style</a:t>
            </a:r>
          </a:p>
        </p:txBody>
      </p:sp>
      <p:sp>
        <p:nvSpPr>
          <p:cNvPr id="3" name="Text Placeholder 3">
            <a:extLst>
              <a:ext uri="{FF2B5EF4-FFF2-40B4-BE49-F238E27FC236}">
                <a16:creationId xmlns:a16="http://schemas.microsoft.com/office/drawing/2014/main" id="{236A5EB2-5876-4EAF-8AE0-2E40E818628D}"/>
              </a:ext>
            </a:extLst>
          </p:cNvPr>
          <p:cNvSpPr>
            <a:spLocks noGrp="1"/>
          </p:cNvSpPr>
          <p:nvPr>
            <p:ph idx="1" hasCustomPrompt="1"/>
          </p:nvPr>
        </p:nvSpPr>
        <p:spPr>
          <a:xfrm>
            <a:off x="323850" y="1427015"/>
            <a:ext cx="13982827" cy="2675604"/>
          </a:xfrm>
          <a:prstGeom prst="rect">
            <a:avLst/>
          </a:prstGeom>
        </p:spPr>
        <p:txBody>
          <a:bodyPr vert="horz" wrap="square" lIns="182880" tIns="146304" rIns="182880" bIns="146304" rtlCol="0">
            <a:spAutoFit/>
          </a:bodyPr>
          <a:lstStyle>
            <a:lvl1pPr>
              <a:spcAft>
                <a:spcPts val="800"/>
              </a:spcAft>
              <a:defRPr/>
            </a:lvl1pPr>
            <a:lvl2pPr>
              <a:spcAft>
                <a:spcPts val="800"/>
              </a:spcAft>
              <a:defRPr/>
            </a:lvl2pPr>
            <a:lvl3pPr>
              <a:spcAft>
                <a:spcPts val="800"/>
              </a:spcAft>
              <a:defRPr/>
            </a:lvl3pPr>
            <a:lvl4pPr>
              <a:spcAft>
                <a:spcPts val="800"/>
              </a:spcAft>
              <a:defRPr/>
            </a:lvl4pPr>
            <a:lvl5pPr>
              <a:spcAft>
                <a:spcPts val="800"/>
              </a:spcAf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76614004"/>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_and_Bulleted_Content">
    <p:bg bwMode="ltGray">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0ACC7F-A1B5-49B5-821A-D9FB8D49F7B5}"/>
              </a:ext>
            </a:extLst>
          </p:cNvPr>
          <p:cNvSpPr>
            <a:spLocks noGrp="1"/>
          </p:cNvSpPr>
          <p:nvPr>
            <p:ph type="title" hasCustomPrompt="1"/>
          </p:nvPr>
        </p:nvSpPr>
        <p:spPr>
          <a:xfrm>
            <a:off x="323850" y="347413"/>
            <a:ext cx="13983046" cy="1079598"/>
          </a:xfrm>
        </p:spPr>
        <p:txBody>
          <a:bodyPr vert="horz" wrap="square" lIns="182880" tIns="146304" rIns="182880" bIns="146304" rtlCol="0" anchor="t">
            <a:noAutofit/>
          </a:bodyPr>
          <a:lstStyle>
            <a:lvl1pPr>
              <a:defRPr lang="en-US"/>
            </a:lvl1pPr>
          </a:lstStyle>
          <a:p>
            <a:pPr lvl="0"/>
            <a:r>
              <a:rPr lang="en-US" dirty="0"/>
              <a:t>Click to edit master title style</a:t>
            </a:r>
          </a:p>
        </p:txBody>
      </p:sp>
      <p:sp>
        <p:nvSpPr>
          <p:cNvPr id="3" name="Text Placeholder 3">
            <a:extLst>
              <a:ext uri="{FF2B5EF4-FFF2-40B4-BE49-F238E27FC236}">
                <a16:creationId xmlns:a16="http://schemas.microsoft.com/office/drawing/2014/main" id="{236A5EB2-5876-4EAF-8AE0-2E40E818628D}"/>
              </a:ext>
            </a:extLst>
          </p:cNvPr>
          <p:cNvSpPr>
            <a:spLocks noGrp="1"/>
          </p:cNvSpPr>
          <p:nvPr>
            <p:ph idx="1" hasCustomPrompt="1"/>
          </p:nvPr>
        </p:nvSpPr>
        <p:spPr>
          <a:xfrm>
            <a:off x="323850" y="1427015"/>
            <a:ext cx="13983046" cy="2675604"/>
          </a:xfrm>
          <a:prstGeom prst="rect">
            <a:avLst/>
          </a:prstGeom>
        </p:spPr>
        <p:txBody>
          <a:bodyPr vert="horz" wrap="square" lIns="182880" tIns="146304" rIns="182880" bIns="146304" rtlCol="0">
            <a:spAutoFit/>
          </a:bodyPr>
          <a:lstStyle>
            <a:lvl1pPr marL="457200" indent="-457200">
              <a:spcAft>
                <a:spcPts val="800"/>
              </a:spcAft>
              <a:buFont typeface="Arial" panose="020B0604020202020204" pitchFamily="34" charset="0"/>
              <a:buChar char="•"/>
              <a:defRPr/>
            </a:lvl1pPr>
            <a:lvl2pPr marL="746288" indent="-342900">
              <a:spcAft>
                <a:spcPts val="800"/>
              </a:spcAft>
              <a:buFont typeface="Arial" panose="020B0604020202020204" pitchFamily="34" charset="0"/>
              <a:buChar char="•"/>
              <a:defRPr/>
            </a:lvl2pPr>
            <a:lvl3pPr marL="1015213" indent="-342900">
              <a:spcAft>
                <a:spcPts val="800"/>
              </a:spcAft>
              <a:buFont typeface="Arial" panose="020B0604020202020204" pitchFamily="34" charset="0"/>
              <a:buChar char="•"/>
              <a:defRPr/>
            </a:lvl3pPr>
            <a:lvl4pPr marL="1284138" indent="-342900">
              <a:spcAft>
                <a:spcPts val="800"/>
              </a:spcAft>
              <a:buFont typeface="Arial" panose="020B0604020202020204" pitchFamily="34" charset="0"/>
              <a:buChar char="•"/>
              <a:defRPr/>
            </a:lvl4pPr>
            <a:lvl5pPr marL="1553063" indent="-342900">
              <a:spcAft>
                <a:spcPts val="800"/>
              </a:spcAft>
              <a:buFont typeface="Arial" panose="020B0604020202020204" pitchFamily="34" charset="0"/>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33523096"/>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_Column">
    <p:bg bwMode="ltGray">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3850" y="347413"/>
            <a:ext cx="13986245" cy="1079598"/>
          </a:xfrm>
        </p:spPr>
        <p:txBody>
          <a:bodyPr vert="horz" wrap="square" lIns="182880" tIns="146304" rIns="182880" bIns="146304" rtlCol="0" anchor="t">
            <a:noAutofit/>
          </a:bodyPr>
          <a:lstStyle>
            <a:lvl1pPr>
              <a:defRPr lang="en-US" dirty="0"/>
            </a:lvl1pPr>
          </a:lstStyle>
          <a:p>
            <a:pPr lvl="0"/>
            <a:r>
              <a:rPr lang="en-US" dirty="0"/>
              <a:t>Click to edit master title style</a:t>
            </a:r>
          </a:p>
        </p:txBody>
      </p:sp>
      <p:sp>
        <p:nvSpPr>
          <p:cNvPr id="6" name="Text Placeholder 5"/>
          <p:cNvSpPr>
            <a:spLocks noGrp="1"/>
          </p:cNvSpPr>
          <p:nvPr>
            <p:ph type="body" sz="quarter" idx="10" hasCustomPrompt="1"/>
          </p:nvPr>
        </p:nvSpPr>
        <p:spPr>
          <a:xfrm>
            <a:off x="323850" y="1427011"/>
            <a:ext cx="6858000" cy="2675604"/>
          </a:xfrm>
        </p:spPr>
        <p:txBody>
          <a:bodyPr vert="horz" wrap="square" lIns="182880" tIns="146304" rIns="182880" bIns="146304" rtlCol="0">
            <a:spAutoFit/>
          </a:bodyPr>
          <a:lstStyle>
            <a:lvl1pPr>
              <a:spcAft>
                <a:spcPts val="800"/>
              </a:spcAft>
              <a:defRPr lang="en-US" dirty="0"/>
            </a:lvl1pPr>
            <a:lvl2pPr>
              <a:spcAft>
                <a:spcPts val="800"/>
              </a:spcAft>
              <a:defRPr lang="en-US" dirty="0"/>
            </a:lvl2pPr>
            <a:lvl3pPr>
              <a:spcAft>
                <a:spcPts val="800"/>
              </a:spcAft>
              <a:defRPr lang="en-US" dirty="0"/>
            </a:lvl3pPr>
            <a:lvl4pPr>
              <a:spcAft>
                <a:spcPts val="800"/>
              </a:spcAft>
              <a:defRPr lang="en-US" dirty="0"/>
            </a:lvl4pPr>
            <a:lvl5pPr>
              <a:spcAft>
                <a:spcPts val="800"/>
              </a:spcAft>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5"/>
          <p:cNvSpPr>
            <a:spLocks noGrp="1"/>
          </p:cNvSpPr>
          <p:nvPr>
            <p:ph type="body" sz="quarter" idx="11" hasCustomPrompt="1"/>
          </p:nvPr>
        </p:nvSpPr>
        <p:spPr>
          <a:xfrm>
            <a:off x="7452095" y="1427011"/>
            <a:ext cx="6858000" cy="2675604"/>
          </a:xfrm>
        </p:spPr>
        <p:txBody>
          <a:bodyPr vert="horz" wrap="square" lIns="182880" tIns="146304" rIns="182880" bIns="146304" rtlCol="0">
            <a:spAutoFit/>
          </a:bodyPr>
          <a:lstStyle>
            <a:lvl1pPr>
              <a:spcAft>
                <a:spcPts val="800"/>
              </a:spcAft>
              <a:defRPr lang="en-US" dirty="0"/>
            </a:lvl1pPr>
            <a:lvl2pPr>
              <a:spcAft>
                <a:spcPts val="800"/>
              </a:spcAft>
              <a:defRPr lang="en-US" dirty="0"/>
            </a:lvl2pPr>
            <a:lvl3pPr>
              <a:spcAft>
                <a:spcPts val="800"/>
              </a:spcAft>
              <a:defRPr lang="en-US" dirty="0"/>
            </a:lvl3pPr>
            <a:lvl4pPr>
              <a:spcAft>
                <a:spcPts val="800"/>
              </a:spcAft>
              <a:defRPr lang="en-US" dirty="0"/>
            </a:lvl4pPr>
            <a:lvl5pPr>
              <a:spcAft>
                <a:spcPts val="800"/>
              </a:spcAft>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1262917"/>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_Column_Bulleted">
    <p:bg bwMode="ltGray">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3850" y="347413"/>
            <a:ext cx="13986246" cy="1079598"/>
          </a:xfrm>
        </p:spPr>
        <p:txBody>
          <a:bodyPr vert="horz" wrap="square" lIns="182880" tIns="146304" rIns="182880" bIns="146304" rtlCol="0" anchor="t">
            <a:noAutofit/>
          </a:bodyPr>
          <a:lstStyle>
            <a:lvl1pPr>
              <a:defRPr lang="en-US" dirty="0"/>
            </a:lvl1pPr>
          </a:lstStyle>
          <a:p>
            <a:pPr lvl="0"/>
            <a:r>
              <a:rPr lang="en-US" dirty="0"/>
              <a:t>Click to edit master title style</a:t>
            </a:r>
          </a:p>
        </p:txBody>
      </p:sp>
      <p:sp>
        <p:nvSpPr>
          <p:cNvPr id="6" name="Text Placeholder 5"/>
          <p:cNvSpPr>
            <a:spLocks noGrp="1"/>
          </p:cNvSpPr>
          <p:nvPr>
            <p:ph type="body" sz="quarter" idx="10" hasCustomPrompt="1"/>
          </p:nvPr>
        </p:nvSpPr>
        <p:spPr>
          <a:xfrm>
            <a:off x="323850" y="1427011"/>
            <a:ext cx="6858000" cy="2675604"/>
          </a:xfrm>
        </p:spPr>
        <p:txBody>
          <a:bodyPr vert="horz" wrap="square" lIns="182880" tIns="146304" rIns="182880" bIns="146304" rtlCol="0">
            <a:spAutoFit/>
          </a:bodyPr>
          <a:lstStyle>
            <a:lvl1pPr marL="457200" indent="-457200">
              <a:spcAft>
                <a:spcPts val="800"/>
              </a:spcAft>
              <a:buFont typeface="Arial" panose="020B0604020202020204" pitchFamily="34" charset="0"/>
              <a:buChar char="•"/>
              <a:defRPr lang="en-US" dirty="0"/>
            </a:lvl1pPr>
            <a:lvl2pPr marL="746288" indent="-342900">
              <a:spcAft>
                <a:spcPts val="800"/>
              </a:spcAft>
              <a:buFont typeface="Arial" panose="020B0604020202020204" pitchFamily="34" charset="0"/>
              <a:buChar char="•"/>
              <a:defRPr lang="en-US" dirty="0"/>
            </a:lvl2pPr>
            <a:lvl3pPr marL="1015213" indent="-342900">
              <a:spcAft>
                <a:spcPts val="800"/>
              </a:spcAft>
              <a:buFont typeface="Arial" panose="020B0604020202020204" pitchFamily="34" charset="0"/>
              <a:buChar char="•"/>
              <a:defRPr lang="en-US" dirty="0"/>
            </a:lvl3pPr>
            <a:lvl4pPr marL="1284138" indent="-342900">
              <a:spcAft>
                <a:spcPts val="800"/>
              </a:spcAft>
              <a:buFont typeface="Arial" panose="020B0604020202020204" pitchFamily="34" charset="0"/>
              <a:buChar char="•"/>
              <a:defRPr lang="en-US" dirty="0"/>
            </a:lvl4pPr>
            <a:lvl5pPr marL="1553063" indent="-342900">
              <a:spcAft>
                <a:spcPts val="800"/>
              </a:spcAft>
              <a:buFont typeface="Arial" panose="020B0604020202020204" pitchFamily="34" charset="0"/>
              <a:buChar cha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5"/>
          <p:cNvSpPr>
            <a:spLocks noGrp="1"/>
          </p:cNvSpPr>
          <p:nvPr>
            <p:ph type="body" sz="quarter" idx="11" hasCustomPrompt="1"/>
          </p:nvPr>
        </p:nvSpPr>
        <p:spPr>
          <a:xfrm>
            <a:off x="7452096" y="1427011"/>
            <a:ext cx="6858000" cy="2675604"/>
          </a:xfrm>
        </p:spPr>
        <p:txBody>
          <a:bodyPr vert="horz" wrap="square" lIns="182880" tIns="146304" rIns="182880" bIns="146304" rtlCol="0">
            <a:spAutoFit/>
          </a:bodyPr>
          <a:lstStyle>
            <a:lvl1pPr marL="457200" indent="-457200">
              <a:spcAft>
                <a:spcPts val="800"/>
              </a:spcAft>
              <a:buFont typeface="Arial" panose="020B0604020202020204" pitchFamily="34" charset="0"/>
              <a:buChar char="•"/>
              <a:defRPr lang="en-US" dirty="0"/>
            </a:lvl1pPr>
            <a:lvl2pPr marL="746288" indent="-342900">
              <a:spcAft>
                <a:spcPts val="800"/>
              </a:spcAft>
              <a:buFont typeface="Arial" panose="020B0604020202020204" pitchFamily="34" charset="0"/>
              <a:buChar char="•"/>
              <a:defRPr lang="en-US" dirty="0"/>
            </a:lvl2pPr>
            <a:lvl3pPr marL="1015213" indent="-342900">
              <a:spcAft>
                <a:spcPts val="800"/>
              </a:spcAft>
              <a:buFont typeface="Arial" panose="020B0604020202020204" pitchFamily="34" charset="0"/>
              <a:buChar char="•"/>
              <a:defRPr lang="en-US" dirty="0"/>
            </a:lvl3pPr>
            <a:lvl4pPr marL="1284138" indent="-342900">
              <a:spcAft>
                <a:spcPts val="800"/>
              </a:spcAft>
              <a:buFont typeface="Arial" panose="020B0604020202020204" pitchFamily="34" charset="0"/>
              <a:buChar char="•"/>
              <a:defRPr lang="en-US" dirty="0"/>
            </a:lvl4pPr>
            <a:lvl5pPr marL="1553063" indent="-342900">
              <a:spcAft>
                <a:spcPts val="800"/>
              </a:spcAft>
              <a:buFont typeface="Arial" panose="020B0604020202020204" pitchFamily="34" charset="0"/>
              <a:buChar cha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64110052"/>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18" Type="http://schemas.openxmlformats.org/officeDocument/2006/relationships/slideLayout" Target="../slideLayouts/slideLayout40.xml"/><Relationship Id="rId3" Type="http://schemas.openxmlformats.org/officeDocument/2006/relationships/slideLayout" Target="../slideLayouts/slideLayout25.xml"/><Relationship Id="rId21" Type="http://schemas.openxmlformats.org/officeDocument/2006/relationships/slideLayout" Target="../slideLayouts/slideLayout43.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17" Type="http://schemas.openxmlformats.org/officeDocument/2006/relationships/slideLayout" Target="../slideLayouts/slideLayout39.xml"/><Relationship Id="rId25" Type="http://schemas.openxmlformats.org/officeDocument/2006/relationships/theme" Target="../theme/theme2.xml"/><Relationship Id="rId2" Type="http://schemas.openxmlformats.org/officeDocument/2006/relationships/slideLayout" Target="../slideLayouts/slideLayout24.xml"/><Relationship Id="rId16" Type="http://schemas.openxmlformats.org/officeDocument/2006/relationships/slideLayout" Target="../slideLayouts/slideLayout38.xml"/><Relationship Id="rId20" Type="http://schemas.openxmlformats.org/officeDocument/2006/relationships/slideLayout" Target="../slideLayouts/slideLayout42.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24" Type="http://schemas.openxmlformats.org/officeDocument/2006/relationships/slideLayout" Target="../slideLayouts/slideLayout46.xml"/><Relationship Id="rId5" Type="http://schemas.openxmlformats.org/officeDocument/2006/relationships/slideLayout" Target="../slideLayouts/slideLayout27.xml"/><Relationship Id="rId15" Type="http://schemas.openxmlformats.org/officeDocument/2006/relationships/slideLayout" Target="../slideLayouts/slideLayout37.xml"/><Relationship Id="rId23" Type="http://schemas.openxmlformats.org/officeDocument/2006/relationships/slideLayout" Target="../slideLayouts/slideLayout45.xml"/><Relationship Id="rId10" Type="http://schemas.openxmlformats.org/officeDocument/2006/relationships/slideLayout" Target="../slideLayouts/slideLayout32.xml"/><Relationship Id="rId19" Type="http://schemas.openxmlformats.org/officeDocument/2006/relationships/slideLayout" Target="../slideLayouts/slideLayout41.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 Id="rId22" Type="http://schemas.openxmlformats.org/officeDocument/2006/relationships/slideLayout" Target="../slideLayouts/slideLayout4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23088" y="347413"/>
            <a:ext cx="13987008" cy="1079598"/>
          </a:xfrm>
          <a:prstGeom prst="rect">
            <a:avLst/>
          </a:prstGeom>
        </p:spPr>
        <p:txBody>
          <a:bodyPr vert="horz" wrap="square" lIns="182880" tIns="146304" rIns="182880" bIns="146304" rtlCol="0" anchor="t">
            <a:noAutofit/>
          </a:bodyPr>
          <a:lstStyle/>
          <a:p>
            <a:pPr lvl="0"/>
            <a:r>
              <a:rPr lang="en-US"/>
              <a:t>Click to edit Master title style</a:t>
            </a:r>
            <a:endParaRPr lang="en-US" dirty="0"/>
          </a:p>
        </p:txBody>
      </p:sp>
      <p:sp>
        <p:nvSpPr>
          <p:cNvPr id="4" name="Text Placeholder 3"/>
          <p:cNvSpPr>
            <a:spLocks noGrp="1"/>
          </p:cNvSpPr>
          <p:nvPr>
            <p:ph type="body" idx="1"/>
          </p:nvPr>
        </p:nvSpPr>
        <p:spPr>
          <a:xfrm>
            <a:off x="323089" y="1427015"/>
            <a:ext cx="13984225" cy="2265236"/>
          </a:xfrm>
          <a:prstGeom prst="rect">
            <a:avLst/>
          </a:prstGeom>
        </p:spPr>
        <p:txBody>
          <a:bodyPr vert="horz" wrap="square" lIns="182880" tIns="146304" rIns="182880" bIns="146304"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88427678"/>
      </p:ext>
    </p:extLst>
  </p:cSld>
  <p:clrMap bg1="dk1" tx1="lt1" bg2="dk2" tx2="lt2" accent1="accent1" accent2="accent2" accent3="accent3" accent4="accent4" accent5="accent5" accent6="accent6" hlink="hlink" folHlink="folHlink"/>
  <p:sldLayoutIdLst>
    <p:sldLayoutId id="2147484269" r:id="rId1"/>
    <p:sldLayoutId id="2147484266" r:id="rId2"/>
    <p:sldLayoutId id="2147484360" r:id="rId3"/>
    <p:sldLayoutId id="2147484361" r:id="rId4"/>
    <p:sldLayoutId id="2147484337" r:id="rId5"/>
    <p:sldLayoutId id="2147484372" r:id="rId6"/>
    <p:sldLayoutId id="2147484440" r:id="rId7"/>
    <p:sldLayoutId id="2147484359" r:id="rId8"/>
    <p:sldLayoutId id="2147484441" r:id="rId9"/>
    <p:sldLayoutId id="2147484369" r:id="rId10"/>
    <p:sldLayoutId id="2147484295" r:id="rId11"/>
    <p:sldLayoutId id="2147484370" r:id="rId12"/>
    <p:sldLayoutId id="2147484371" r:id="rId13"/>
    <p:sldLayoutId id="2147484249" r:id="rId14"/>
    <p:sldLayoutId id="2147484347" r:id="rId15"/>
    <p:sldLayoutId id="2147484364" r:id="rId16"/>
    <p:sldLayoutId id="2147484338" r:id="rId17"/>
    <p:sldLayoutId id="2147484437" r:id="rId18"/>
    <p:sldLayoutId id="2147484442" r:id="rId19"/>
    <p:sldLayoutId id="2147484309" r:id="rId20"/>
    <p:sldLayoutId id="2147484373" r:id="rId21"/>
    <p:sldLayoutId id="2147484443" r:id="rId22"/>
  </p:sldLayoutIdLst>
  <p:transition>
    <p:fade/>
  </p:transition>
  <p:hf sldNum="0" hdr="0" ftr="0" dt="0"/>
  <p:txStyles>
    <p:titleStyle>
      <a:lvl1pPr algn="l" defTabSz="1097278" rtl="0" eaLnBrk="1" latinLnBrk="0" hangingPunct="1">
        <a:lnSpc>
          <a:spcPct val="90000"/>
        </a:lnSpc>
        <a:spcBef>
          <a:spcPct val="0"/>
        </a:spcBef>
        <a:buNone/>
        <a:defRPr lang="en-US" sz="4800" b="0" kern="1200" cap="none" spc="-120" baseline="0" dirty="0">
          <a:ln w="3175">
            <a:noFill/>
          </a:ln>
          <a:solidFill>
            <a:schemeClr val="tx2"/>
          </a:solidFill>
          <a:effectLst/>
          <a:latin typeface="Amazon Ember Light" panose="020B0403020204020204" pitchFamily="34" charset="0"/>
          <a:ea typeface="Amazon Ember Light" panose="020B0403020204020204" pitchFamily="34" charset="0"/>
          <a:cs typeface="Amazon Ember Light" panose="020B0403020204020204" pitchFamily="34" charset="0"/>
        </a:defRPr>
      </a:lvl1pPr>
    </p:titleStyle>
    <p:bodyStyle>
      <a:lvl1pPr marL="0" marR="0" indent="0" algn="l" defTabSz="1097278" rtl="0" eaLnBrk="1" fontAlgn="auto" latinLnBrk="0" hangingPunct="1">
        <a:lnSpc>
          <a:spcPct val="90000"/>
        </a:lnSpc>
        <a:spcBef>
          <a:spcPct val="20000"/>
        </a:spcBef>
        <a:spcAft>
          <a:spcPts val="0"/>
        </a:spcAft>
        <a:buClrTx/>
        <a:buSzPct val="90000"/>
        <a:buFont typeface="Arial" pitchFamily="34" charset="0"/>
        <a:buNone/>
        <a:tabLst/>
        <a:defRPr sz="3200" b="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1pPr>
      <a:lvl2pPr marL="40338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2pPr>
      <a:lvl3pPr marL="67231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3pPr>
      <a:lvl4pPr marL="94123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4pPr>
      <a:lvl5pPr marL="121016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5pPr>
      <a:lvl6pPr marL="301751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6pPr>
      <a:lvl7pPr marL="356615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7pPr>
      <a:lvl8pPr marL="411479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8pPr>
      <a:lvl9pPr marL="466343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9pPr>
    </p:bodyStyle>
    <p:otherStyle>
      <a:defPPr>
        <a:defRPr lang="en-US"/>
      </a:defPPr>
      <a:lvl1pPr marL="0" algn="l" defTabSz="1097278" rtl="0" eaLnBrk="1" latinLnBrk="0" hangingPunct="1">
        <a:defRPr sz="2118" kern="1200">
          <a:solidFill>
            <a:schemeClr val="tx1"/>
          </a:solidFill>
          <a:latin typeface="+mn-lt"/>
          <a:ea typeface="+mn-ea"/>
          <a:cs typeface="+mn-cs"/>
        </a:defRPr>
      </a:lvl1pPr>
      <a:lvl2pPr marL="548639" algn="l" defTabSz="1097278" rtl="0" eaLnBrk="1" latinLnBrk="0" hangingPunct="1">
        <a:defRPr sz="2118" kern="1200">
          <a:solidFill>
            <a:schemeClr val="tx1"/>
          </a:solidFill>
          <a:latin typeface="+mn-lt"/>
          <a:ea typeface="+mn-ea"/>
          <a:cs typeface="+mn-cs"/>
        </a:defRPr>
      </a:lvl2pPr>
      <a:lvl3pPr marL="1097278" algn="l" defTabSz="1097278" rtl="0" eaLnBrk="1" latinLnBrk="0" hangingPunct="1">
        <a:defRPr sz="2118" kern="1200">
          <a:solidFill>
            <a:schemeClr val="tx1"/>
          </a:solidFill>
          <a:latin typeface="+mn-lt"/>
          <a:ea typeface="+mn-ea"/>
          <a:cs typeface="+mn-cs"/>
        </a:defRPr>
      </a:lvl3pPr>
      <a:lvl4pPr marL="1645917" algn="l" defTabSz="1097278" rtl="0" eaLnBrk="1" latinLnBrk="0" hangingPunct="1">
        <a:defRPr sz="2118" kern="1200">
          <a:solidFill>
            <a:schemeClr val="tx1"/>
          </a:solidFill>
          <a:latin typeface="+mn-lt"/>
          <a:ea typeface="+mn-ea"/>
          <a:cs typeface="+mn-cs"/>
        </a:defRPr>
      </a:lvl4pPr>
      <a:lvl5pPr marL="2194555" algn="l" defTabSz="1097278" rtl="0" eaLnBrk="1" latinLnBrk="0" hangingPunct="1">
        <a:defRPr sz="2118" kern="1200">
          <a:solidFill>
            <a:schemeClr val="tx1"/>
          </a:solidFill>
          <a:latin typeface="+mn-lt"/>
          <a:ea typeface="+mn-ea"/>
          <a:cs typeface="+mn-cs"/>
        </a:defRPr>
      </a:lvl5pPr>
      <a:lvl6pPr marL="2743195" algn="l" defTabSz="1097278" rtl="0" eaLnBrk="1" latinLnBrk="0" hangingPunct="1">
        <a:defRPr sz="2118" kern="1200">
          <a:solidFill>
            <a:schemeClr val="tx1"/>
          </a:solidFill>
          <a:latin typeface="+mn-lt"/>
          <a:ea typeface="+mn-ea"/>
          <a:cs typeface="+mn-cs"/>
        </a:defRPr>
      </a:lvl6pPr>
      <a:lvl7pPr marL="3291833" algn="l" defTabSz="1097278" rtl="0" eaLnBrk="1" latinLnBrk="0" hangingPunct="1">
        <a:defRPr sz="2118" kern="1200">
          <a:solidFill>
            <a:schemeClr val="tx1"/>
          </a:solidFill>
          <a:latin typeface="+mn-lt"/>
          <a:ea typeface="+mn-ea"/>
          <a:cs typeface="+mn-cs"/>
        </a:defRPr>
      </a:lvl7pPr>
      <a:lvl8pPr marL="3840472" algn="l" defTabSz="1097278" rtl="0" eaLnBrk="1" latinLnBrk="0" hangingPunct="1">
        <a:defRPr sz="2118" kern="1200">
          <a:solidFill>
            <a:schemeClr val="tx1"/>
          </a:solidFill>
          <a:latin typeface="+mn-lt"/>
          <a:ea typeface="+mn-ea"/>
          <a:cs typeface="+mn-cs"/>
        </a:defRPr>
      </a:lvl8pPr>
      <a:lvl9pPr marL="4389112" algn="l" defTabSz="1097278" rtl="0" eaLnBrk="1" latinLnBrk="0" hangingPunct="1">
        <a:defRPr sz="211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20" userDrawn="1">
          <p15:clr>
            <a:srgbClr val="5ACBF0"/>
          </p15:clr>
        </p15:guide>
        <p15:guide id="2" pos="204" userDrawn="1">
          <p15:clr>
            <a:srgbClr val="5ACBF0"/>
          </p15:clr>
        </p15:guide>
        <p15:guide id="3" pos="881" userDrawn="1">
          <p15:clr>
            <a:srgbClr val="5ACBF0"/>
          </p15:clr>
        </p15:guide>
        <p15:guide id="4" pos="1559" userDrawn="1">
          <p15:clr>
            <a:srgbClr val="5ACBF0"/>
          </p15:clr>
        </p15:guide>
        <p15:guide id="5" pos="2236" userDrawn="1">
          <p15:clr>
            <a:srgbClr val="5ACBF0"/>
          </p15:clr>
        </p15:guide>
        <p15:guide id="6" pos="2914" userDrawn="1">
          <p15:clr>
            <a:srgbClr val="5ACBF0"/>
          </p15:clr>
        </p15:guide>
        <p15:guide id="7" pos="3592" userDrawn="1">
          <p15:clr>
            <a:srgbClr val="5ACBF0"/>
          </p15:clr>
        </p15:guide>
        <p15:guide id="8" pos="4269" userDrawn="1">
          <p15:clr>
            <a:srgbClr val="5ACBF0"/>
          </p15:clr>
        </p15:guide>
        <p15:guide id="9" pos="4944" userDrawn="1">
          <p15:clr>
            <a:srgbClr val="5ACBF0"/>
          </p15:clr>
        </p15:guide>
        <p15:guide id="10" pos="5624" userDrawn="1">
          <p15:clr>
            <a:srgbClr val="5ACBF0"/>
          </p15:clr>
        </p15:guide>
        <p15:guide id="11" pos="6302" userDrawn="1">
          <p15:clr>
            <a:srgbClr val="5ACBF0"/>
          </p15:clr>
        </p15:guide>
        <p15:guide id="12" pos="6980" userDrawn="1">
          <p15:clr>
            <a:srgbClr val="5ACBF0"/>
          </p15:clr>
        </p15:guide>
        <p15:guide id="13" pos="7657" userDrawn="1">
          <p15:clr>
            <a:srgbClr val="5ACBF0"/>
          </p15:clr>
        </p15:guide>
        <p15:guide id="14" pos="8335" userDrawn="1">
          <p15:clr>
            <a:srgbClr val="5ACBF0"/>
          </p15:clr>
        </p15:guide>
        <p15:guide id="15" pos="9012" userDrawn="1">
          <p15:clr>
            <a:srgbClr val="5ACBF0"/>
          </p15:clr>
        </p15:guide>
        <p15:guide id="16" pos="339" userDrawn="1">
          <p15:clr>
            <a:srgbClr val="C35EA4"/>
          </p15:clr>
        </p15:guide>
        <p15:guide id="17" pos="8877" userDrawn="1">
          <p15:clr>
            <a:srgbClr val="C35EA4"/>
          </p15:clr>
        </p15:guide>
        <p15:guide id="18" orient="horz" pos="912" userDrawn="1">
          <p15:clr>
            <a:srgbClr val="5ACBF0"/>
          </p15:clr>
        </p15:guide>
        <p15:guide id="19" orient="horz" pos="1575" userDrawn="1">
          <p15:clr>
            <a:srgbClr val="5ACBF0"/>
          </p15:clr>
        </p15:guide>
        <p15:guide id="20" orient="horz" pos="2253" userDrawn="1">
          <p15:clr>
            <a:srgbClr val="5ACBF0"/>
          </p15:clr>
        </p15:guide>
        <p15:guide id="21" orient="horz" pos="2931" userDrawn="1">
          <p15:clr>
            <a:srgbClr val="5ACBF0"/>
          </p15:clr>
        </p15:guide>
        <p15:guide id="22" orient="horz" pos="3609" userDrawn="1">
          <p15:clr>
            <a:srgbClr val="5ACBF0"/>
          </p15:clr>
        </p15:guide>
        <p15:guide id="23" orient="horz" pos="4286" userDrawn="1">
          <p15:clr>
            <a:srgbClr val="5ACBF0"/>
          </p15:clr>
        </p15:guide>
        <p15:guide id="24" orient="horz" pos="4964" userDrawn="1">
          <p15:clr>
            <a:srgbClr val="5ACBF0"/>
          </p15:clr>
        </p15:guide>
        <p15:guide id="25" orient="horz" pos="355" userDrawn="1">
          <p15:clr>
            <a:srgbClr val="C35EA4"/>
          </p15:clr>
        </p15:guide>
        <p15:guide id="26" orient="horz" pos="4829" userDrawn="1">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23088" y="347414"/>
            <a:ext cx="13987008" cy="1079598"/>
          </a:xfrm>
          <a:prstGeom prst="rect">
            <a:avLst/>
          </a:prstGeom>
        </p:spPr>
        <p:txBody>
          <a:bodyPr vert="horz" wrap="square" lIns="182880" tIns="146304" rIns="182880" bIns="146304" rtlCol="0" anchor="t">
            <a:noAutofit/>
          </a:bodyPr>
          <a:lstStyle/>
          <a:p>
            <a:pPr lvl="0"/>
            <a:r>
              <a:rPr lang="en-US"/>
              <a:t>Click to edit Master title style</a:t>
            </a:r>
            <a:endParaRPr lang="en-US" dirty="0"/>
          </a:p>
        </p:txBody>
      </p:sp>
      <p:sp>
        <p:nvSpPr>
          <p:cNvPr id="4" name="Text Placeholder 3"/>
          <p:cNvSpPr>
            <a:spLocks noGrp="1"/>
          </p:cNvSpPr>
          <p:nvPr>
            <p:ph type="body" idx="1"/>
          </p:nvPr>
        </p:nvSpPr>
        <p:spPr>
          <a:xfrm>
            <a:off x="323090" y="1427014"/>
            <a:ext cx="13984226" cy="2265236"/>
          </a:xfrm>
          <a:prstGeom prst="rect">
            <a:avLst/>
          </a:prstGeom>
        </p:spPr>
        <p:txBody>
          <a:bodyPr vert="horz" wrap="square" lIns="182880" tIns="146304" rIns="182880" bIns="146304"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30959645"/>
      </p:ext>
    </p:extLst>
  </p:cSld>
  <p:clrMap bg1="dk1" tx1="lt1" bg2="dk2" tx2="lt2" accent1="accent1" accent2="accent2" accent3="accent3" accent4="accent4" accent5="accent5" accent6="accent6" hlink="hlink" folHlink="folHlink"/>
  <p:sldLayoutIdLst>
    <p:sldLayoutId id="2147484445" r:id="rId1"/>
    <p:sldLayoutId id="2147484446" r:id="rId2"/>
    <p:sldLayoutId id="2147484447" r:id="rId3"/>
    <p:sldLayoutId id="2147484448" r:id="rId4"/>
    <p:sldLayoutId id="2147484449" r:id="rId5"/>
    <p:sldLayoutId id="2147484450" r:id="rId6"/>
    <p:sldLayoutId id="2147484451" r:id="rId7"/>
    <p:sldLayoutId id="2147484452" r:id="rId8"/>
    <p:sldLayoutId id="2147484453" r:id="rId9"/>
    <p:sldLayoutId id="2147484454" r:id="rId10"/>
    <p:sldLayoutId id="2147484455" r:id="rId11"/>
    <p:sldLayoutId id="2147484456" r:id="rId12"/>
    <p:sldLayoutId id="2147484457" r:id="rId13"/>
    <p:sldLayoutId id="2147484458" r:id="rId14"/>
    <p:sldLayoutId id="2147484459" r:id="rId15"/>
    <p:sldLayoutId id="2147484460" r:id="rId16"/>
    <p:sldLayoutId id="2147484461" r:id="rId17"/>
    <p:sldLayoutId id="2147484462" r:id="rId18"/>
    <p:sldLayoutId id="2147484463" r:id="rId19"/>
    <p:sldLayoutId id="2147484464" r:id="rId20"/>
    <p:sldLayoutId id="2147484465" r:id="rId21"/>
    <p:sldLayoutId id="2147484466" r:id="rId22"/>
    <p:sldLayoutId id="2147484467" r:id="rId23"/>
    <p:sldLayoutId id="2147484468" r:id="rId24"/>
  </p:sldLayoutIdLst>
  <p:transition>
    <p:fade/>
  </p:transition>
  <p:hf hdr="0" ftr="0" dt="0"/>
  <p:txStyles>
    <p:titleStyle>
      <a:lvl1pPr algn="l" defTabSz="1097278" rtl="0" eaLnBrk="1" latinLnBrk="0" hangingPunct="1">
        <a:lnSpc>
          <a:spcPct val="90000"/>
        </a:lnSpc>
        <a:spcBef>
          <a:spcPct val="0"/>
        </a:spcBef>
        <a:buNone/>
        <a:defRPr lang="en-US" sz="4800" b="0" kern="1200" cap="none" spc="-120" baseline="0" dirty="0">
          <a:ln w="3175">
            <a:noFill/>
          </a:ln>
          <a:solidFill>
            <a:schemeClr val="tx2"/>
          </a:solidFill>
          <a:effectLst/>
          <a:latin typeface="Amazon Ember Light" panose="020B0403020204020204" pitchFamily="34" charset="0"/>
          <a:ea typeface="Amazon Ember Light" panose="020B0403020204020204" pitchFamily="34" charset="0"/>
          <a:cs typeface="Amazon Ember Light" panose="020B0403020204020204" pitchFamily="34" charset="0"/>
        </a:defRPr>
      </a:lvl1pPr>
    </p:titleStyle>
    <p:bodyStyle>
      <a:lvl1pPr marL="0" marR="0" indent="0" algn="l" defTabSz="1097278" rtl="0" eaLnBrk="1" fontAlgn="auto" latinLnBrk="0" hangingPunct="1">
        <a:lnSpc>
          <a:spcPct val="90000"/>
        </a:lnSpc>
        <a:spcBef>
          <a:spcPct val="20000"/>
        </a:spcBef>
        <a:spcAft>
          <a:spcPts val="0"/>
        </a:spcAft>
        <a:buClrTx/>
        <a:buSzPct val="90000"/>
        <a:buFont typeface="Arial" pitchFamily="34" charset="0"/>
        <a:buNone/>
        <a:tabLst/>
        <a:defRPr sz="3200" b="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1pPr>
      <a:lvl2pPr marL="403389"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2pPr>
      <a:lvl3pPr marL="672314"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3pPr>
      <a:lvl4pPr marL="94123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4pPr>
      <a:lvl5pPr marL="121016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5pPr>
      <a:lvl6pPr marL="3017514" indent="-274320" algn="l" defTabSz="1097278" rtl="0" eaLnBrk="1" latinLnBrk="0" hangingPunct="1">
        <a:spcBef>
          <a:spcPct val="20000"/>
        </a:spcBef>
        <a:buFont typeface="Arial" pitchFamily="34" charset="0"/>
        <a:buChar char="•"/>
        <a:defRPr sz="2354" kern="1200">
          <a:solidFill>
            <a:schemeClr val="tx1"/>
          </a:solidFill>
          <a:latin typeface="+mn-lt"/>
          <a:ea typeface="+mn-ea"/>
          <a:cs typeface="+mn-cs"/>
        </a:defRPr>
      </a:lvl6pPr>
      <a:lvl7pPr marL="3566154" indent="-274320" algn="l" defTabSz="1097278" rtl="0" eaLnBrk="1" latinLnBrk="0" hangingPunct="1">
        <a:spcBef>
          <a:spcPct val="20000"/>
        </a:spcBef>
        <a:buFont typeface="Arial" pitchFamily="34" charset="0"/>
        <a:buChar char="•"/>
        <a:defRPr sz="2354" kern="1200">
          <a:solidFill>
            <a:schemeClr val="tx1"/>
          </a:solidFill>
          <a:latin typeface="+mn-lt"/>
          <a:ea typeface="+mn-ea"/>
          <a:cs typeface="+mn-cs"/>
        </a:defRPr>
      </a:lvl7pPr>
      <a:lvl8pPr marL="4114792" indent="-274320" algn="l" defTabSz="1097278" rtl="0" eaLnBrk="1" latinLnBrk="0" hangingPunct="1">
        <a:spcBef>
          <a:spcPct val="20000"/>
        </a:spcBef>
        <a:buFont typeface="Arial" pitchFamily="34" charset="0"/>
        <a:buChar char="•"/>
        <a:defRPr sz="2354" kern="1200">
          <a:solidFill>
            <a:schemeClr val="tx1"/>
          </a:solidFill>
          <a:latin typeface="+mn-lt"/>
          <a:ea typeface="+mn-ea"/>
          <a:cs typeface="+mn-cs"/>
        </a:defRPr>
      </a:lvl8pPr>
      <a:lvl9pPr marL="4663432" indent="-274320" algn="l" defTabSz="1097278" rtl="0" eaLnBrk="1" latinLnBrk="0" hangingPunct="1">
        <a:spcBef>
          <a:spcPct val="20000"/>
        </a:spcBef>
        <a:buFont typeface="Arial" pitchFamily="34" charset="0"/>
        <a:buChar char="•"/>
        <a:defRPr sz="2354" kern="1200">
          <a:solidFill>
            <a:schemeClr val="tx1"/>
          </a:solidFill>
          <a:latin typeface="+mn-lt"/>
          <a:ea typeface="+mn-ea"/>
          <a:cs typeface="+mn-cs"/>
        </a:defRPr>
      </a:lvl9pPr>
    </p:bodyStyle>
    <p:otherStyle>
      <a:defPPr>
        <a:defRPr lang="en-US"/>
      </a:defPPr>
      <a:lvl1pPr marL="0" algn="l" defTabSz="1097278" rtl="0" eaLnBrk="1" latinLnBrk="0" hangingPunct="1">
        <a:defRPr sz="2118" kern="1200">
          <a:solidFill>
            <a:schemeClr val="tx1"/>
          </a:solidFill>
          <a:latin typeface="+mn-lt"/>
          <a:ea typeface="+mn-ea"/>
          <a:cs typeface="+mn-cs"/>
        </a:defRPr>
      </a:lvl1pPr>
      <a:lvl2pPr marL="548638" algn="l" defTabSz="1097278" rtl="0" eaLnBrk="1" latinLnBrk="0" hangingPunct="1">
        <a:defRPr sz="2118" kern="1200">
          <a:solidFill>
            <a:schemeClr val="tx1"/>
          </a:solidFill>
          <a:latin typeface="+mn-lt"/>
          <a:ea typeface="+mn-ea"/>
          <a:cs typeface="+mn-cs"/>
        </a:defRPr>
      </a:lvl2pPr>
      <a:lvl3pPr marL="1097278" algn="l" defTabSz="1097278" rtl="0" eaLnBrk="1" latinLnBrk="0" hangingPunct="1">
        <a:defRPr sz="2118" kern="1200">
          <a:solidFill>
            <a:schemeClr val="tx1"/>
          </a:solidFill>
          <a:latin typeface="+mn-lt"/>
          <a:ea typeface="+mn-ea"/>
          <a:cs typeface="+mn-cs"/>
        </a:defRPr>
      </a:lvl3pPr>
      <a:lvl4pPr marL="1645917" algn="l" defTabSz="1097278" rtl="0" eaLnBrk="1" latinLnBrk="0" hangingPunct="1">
        <a:defRPr sz="2118" kern="1200">
          <a:solidFill>
            <a:schemeClr val="tx1"/>
          </a:solidFill>
          <a:latin typeface="+mn-lt"/>
          <a:ea typeface="+mn-ea"/>
          <a:cs typeface="+mn-cs"/>
        </a:defRPr>
      </a:lvl4pPr>
      <a:lvl5pPr marL="2194555" algn="l" defTabSz="1097278" rtl="0" eaLnBrk="1" latinLnBrk="0" hangingPunct="1">
        <a:defRPr sz="2118" kern="1200">
          <a:solidFill>
            <a:schemeClr val="tx1"/>
          </a:solidFill>
          <a:latin typeface="+mn-lt"/>
          <a:ea typeface="+mn-ea"/>
          <a:cs typeface="+mn-cs"/>
        </a:defRPr>
      </a:lvl5pPr>
      <a:lvl6pPr marL="2743195" algn="l" defTabSz="1097278" rtl="0" eaLnBrk="1" latinLnBrk="0" hangingPunct="1">
        <a:defRPr sz="2118" kern="1200">
          <a:solidFill>
            <a:schemeClr val="tx1"/>
          </a:solidFill>
          <a:latin typeface="+mn-lt"/>
          <a:ea typeface="+mn-ea"/>
          <a:cs typeface="+mn-cs"/>
        </a:defRPr>
      </a:lvl6pPr>
      <a:lvl7pPr marL="3291834" algn="l" defTabSz="1097278" rtl="0" eaLnBrk="1" latinLnBrk="0" hangingPunct="1">
        <a:defRPr sz="2118" kern="1200">
          <a:solidFill>
            <a:schemeClr val="tx1"/>
          </a:solidFill>
          <a:latin typeface="+mn-lt"/>
          <a:ea typeface="+mn-ea"/>
          <a:cs typeface="+mn-cs"/>
        </a:defRPr>
      </a:lvl7pPr>
      <a:lvl8pPr marL="3840472" algn="l" defTabSz="1097278" rtl="0" eaLnBrk="1" latinLnBrk="0" hangingPunct="1">
        <a:defRPr sz="2118" kern="1200">
          <a:solidFill>
            <a:schemeClr val="tx1"/>
          </a:solidFill>
          <a:latin typeface="+mn-lt"/>
          <a:ea typeface="+mn-ea"/>
          <a:cs typeface="+mn-cs"/>
        </a:defRPr>
      </a:lvl8pPr>
      <a:lvl9pPr marL="4389112" algn="l" defTabSz="1097278" rtl="0" eaLnBrk="1" latinLnBrk="0" hangingPunct="1">
        <a:defRPr sz="211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20">
          <p15:clr>
            <a:srgbClr val="5ACBF0"/>
          </p15:clr>
        </p15:guide>
        <p15:guide id="2" pos="204">
          <p15:clr>
            <a:srgbClr val="5ACBF0"/>
          </p15:clr>
        </p15:guide>
        <p15:guide id="3" pos="881">
          <p15:clr>
            <a:srgbClr val="5ACBF0"/>
          </p15:clr>
        </p15:guide>
        <p15:guide id="4" pos="1559">
          <p15:clr>
            <a:srgbClr val="5ACBF0"/>
          </p15:clr>
        </p15:guide>
        <p15:guide id="5" pos="2236">
          <p15:clr>
            <a:srgbClr val="5ACBF0"/>
          </p15:clr>
        </p15:guide>
        <p15:guide id="6" pos="2914">
          <p15:clr>
            <a:srgbClr val="5ACBF0"/>
          </p15:clr>
        </p15:guide>
        <p15:guide id="7" pos="3592">
          <p15:clr>
            <a:srgbClr val="5ACBF0"/>
          </p15:clr>
        </p15:guide>
        <p15:guide id="8" pos="4269">
          <p15:clr>
            <a:srgbClr val="5ACBF0"/>
          </p15:clr>
        </p15:guide>
        <p15:guide id="9" pos="4944">
          <p15:clr>
            <a:srgbClr val="5ACBF0"/>
          </p15:clr>
        </p15:guide>
        <p15:guide id="10" pos="5624">
          <p15:clr>
            <a:srgbClr val="5ACBF0"/>
          </p15:clr>
        </p15:guide>
        <p15:guide id="11" pos="6302">
          <p15:clr>
            <a:srgbClr val="5ACBF0"/>
          </p15:clr>
        </p15:guide>
        <p15:guide id="12" pos="6980">
          <p15:clr>
            <a:srgbClr val="5ACBF0"/>
          </p15:clr>
        </p15:guide>
        <p15:guide id="13" pos="7657">
          <p15:clr>
            <a:srgbClr val="5ACBF0"/>
          </p15:clr>
        </p15:guide>
        <p15:guide id="14" pos="8335">
          <p15:clr>
            <a:srgbClr val="5ACBF0"/>
          </p15:clr>
        </p15:guide>
        <p15:guide id="15" pos="9012">
          <p15:clr>
            <a:srgbClr val="5ACBF0"/>
          </p15:clr>
        </p15:guide>
        <p15:guide id="16" pos="339">
          <p15:clr>
            <a:srgbClr val="C35EA4"/>
          </p15:clr>
        </p15:guide>
        <p15:guide id="17" pos="8877">
          <p15:clr>
            <a:srgbClr val="C35EA4"/>
          </p15:clr>
        </p15:guide>
        <p15:guide id="18" orient="horz" pos="912">
          <p15:clr>
            <a:srgbClr val="5ACBF0"/>
          </p15:clr>
        </p15:guide>
        <p15:guide id="19" orient="horz" pos="1575">
          <p15:clr>
            <a:srgbClr val="5ACBF0"/>
          </p15:clr>
        </p15:guide>
        <p15:guide id="20" orient="horz" pos="2253">
          <p15:clr>
            <a:srgbClr val="5ACBF0"/>
          </p15:clr>
        </p15:guide>
        <p15:guide id="21" orient="horz" pos="2931">
          <p15:clr>
            <a:srgbClr val="5ACBF0"/>
          </p15:clr>
        </p15:guide>
        <p15:guide id="22" orient="horz" pos="3609">
          <p15:clr>
            <a:srgbClr val="5ACBF0"/>
          </p15:clr>
        </p15:guide>
        <p15:guide id="23" orient="horz" pos="4286">
          <p15:clr>
            <a:srgbClr val="5ACBF0"/>
          </p15:clr>
        </p15:guide>
        <p15:guide id="24" orient="horz" pos="4964">
          <p15:clr>
            <a:srgbClr val="5ACBF0"/>
          </p15:clr>
        </p15:guide>
        <p15:guide id="25" orient="horz" pos="355">
          <p15:clr>
            <a:srgbClr val="C35EA4"/>
          </p15:clr>
        </p15:guide>
        <p15:guide id="26" orient="horz" pos="4829">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hyperlink" Target="https://en.wikipedia.org/wiki/Domain_Name_System_Security_Extensions" TargetMode="External"/><Relationship Id="rId2" Type="http://schemas.openxmlformats.org/officeDocument/2006/relationships/hyperlink" Target="https://en.wikipedia.org/wiki/Extension_mechanisms_for_DNS" TargetMode="Externa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hyperlink" Target="http://www.cloud.example.com/" TargetMode="External"/><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hyperlink" Target="http://www.example.com/" TargetMode="External"/><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hyperlink" Target="https://aws.amazon.com/blogs/compute/building-a-dynamic-dns-for-route-53-using-cloudwatch-events-and-lambda/" TargetMode="External"/><Relationship Id="rId1" Type="http://schemas.openxmlformats.org/officeDocument/2006/relationships/slideLayout" Target="../slideLayouts/slideLayout2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hyperlink" Target="https://aws.amazon.com/premiumsupport/knowledge-center/private-hosted-zone-different-account/" TargetMode="Externa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6.xml.rels><?xml version="1.0" encoding="UTF-8" standalone="yes"?>
<Relationships xmlns="http://schemas.openxmlformats.org/package/2006/relationships"><Relationship Id="rId8" Type="http://schemas.openxmlformats.org/officeDocument/2006/relationships/image" Target="../media/image32.emf"/><Relationship Id="rId3" Type="http://schemas.openxmlformats.org/officeDocument/2006/relationships/tags" Target="../tags/tag2.xml"/><Relationship Id="rId7" Type="http://schemas.openxmlformats.org/officeDocument/2006/relationships/image" Target="../media/image31.emf"/><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oleObject" Target="../embeddings/oleObject1.bin"/><Relationship Id="rId5" Type="http://schemas.openxmlformats.org/officeDocument/2006/relationships/notesSlide" Target="../notesSlides/notesSlide14.xml"/><Relationship Id="rId10" Type="http://schemas.openxmlformats.org/officeDocument/2006/relationships/image" Target="../media/image34.emf"/><Relationship Id="rId4" Type="http://schemas.openxmlformats.org/officeDocument/2006/relationships/slideLayout" Target="../slideLayouts/slideLayout46.xml"/><Relationship Id="rId9" Type="http://schemas.openxmlformats.org/officeDocument/2006/relationships/image" Target="../media/image33.emf"/></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9.xml.rels><?xml version="1.0" encoding="UTF-8" standalone="yes"?>
<Relationships xmlns="http://schemas.openxmlformats.org/package/2006/relationships"><Relationship Id="rId3" Type="http://schemas.openxmlformats.org/officeDocument/2006/relationships/hyperlink" Target="https://aws.amazon.com/architecture/icons/" TargetMode="External"/><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35.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6.xml"/><Relationship Id="rId1" Type="http://schemas.openxmlformats.org/officeDocument/2006/relationships/slideLayout" Target="../slideLayouts/slideLayout6.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5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2" Type="http://schemas.openxmlformats.org/officeDocument/2006/relationships/hyperlink" Target="https://dejandayoff.com/using-dns-to-break-out-of-isolated-networks-in-a-aws-cloud-environment/" TargetMode="Externa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39234695"/>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0FD4FE-5036-734D-BD1A-A0E6B41DBE98}"/>
              </a:ext>
            </a:extLst>
          </p:cNvPr>
          <p:cNvSpPr>
            <a:spLocks noGrp="1"/>
          </p:cNvSpPr>
          <p:nvPr>
            <p:ph type="title"/>
          </p:nvPr>
        </p:nvSpPr>
        <p:spPr/>
        <p:txBody>
          <a:bodyPr/>
          <a:lstStyle/>
          <a:p>
            <a:r>
              <a:rPr lang="en-US" dirty="0"/>
              <a:t>Private Hosted Zone</a:t>
            </a:r>
          </a:p>
        </p:txBody>
      </p:sp>
      <p:sp>
        <p:nvSpPr>
          <p:cNvPr id="3" name="Content Placeholder 2">
            <a:extLst>
              <a:ext uri="{FF2B5EF4-FFF2-40B4-BE49-F238E27FC236}">
                <a16:creationId xmlns:a16="http://schemas.microsoft.com/office/drawing/2014/main" id="{9264A59D-ACE0-6D44-ABD4-3B8DDF5CACC5}"/>
              </a:ext>
            </a:extLst>
          </p:cNvPr>
          <p:cNvSpPr>
            <a:spLocks noGrp="1"/>
          </p:cNvSpPr>
          <p:nvPr>
            <p:ph idx="1"/>
          </p:nvPr>
        </p:nvSpPr>
        <p:spPr>
          <a:xfrm>
            <a:off x="323850" y="1427015"/>
            <a:ext cx="13983046" cy="6619705"/>
          </a:xfrm>
        </p:spPr>
        <p:txBody>
          <a:bodyPr>
            <a:normAutofit/>
          </a:bodyPr>
          <a:lstStyle/>
          <a:p>
            <a:r>
              <a:rPr lang="en-US" dirty="0"/>
              <a:t>Private Hosted Zone – abbreviated “PHZ”</a:t>
            </a:r>
          </a:p>
          <a:p>
            <a:r>
              <a:rPr lang="en-US" dirty="0"/>
              <a:t>Owned by a single Account – but shared / associated with 1 or more VPCs.</a:t>
            </a:r>
          </a:p>
          <a:p>
            <a:pPr lvl="1"/>
            <a:r>
              <a:rPr lang="en-US" dirty="0"/>
              <a:t>See code snippet for how to associate</a:t>
            </a:r>
          </a:p>
          <a:p>
            <a:r>
              <a:rPr lang="en-US" dirty="0"/>
              <a:t>There is no charge to associate this PHZ with multiple VPCs</a:t>
            </a:r>
          </a:p>
          <a:p>
            <a:r>
              <a:rPr lang="en-US" dirty="0"/>
              <a:t>PHZ is a global service, so you may need to create multiple </a:t>
            </a:r>
            <a:r>
              <a:rPr lang="en-US" dirty="0" err="1"/>
              <a:t>phzs</a:t>
            </a:r>
            <a:r>
              <a:rPr lang="en-US" dirty="0"/>
              <a:t> and shared them with appropriate VPCs as necessary.</a:t>
            </a:r>
          </a:p>
          <a:p>
            <a:endParaRPr lang="en-US" dirty="0">
              <a:solidFill>
                <a:schemeClr val="tx1"/>
              </a:solidFill>
            </a:endParaRPr>
          </a:p>
        </p:txBody>
      </p:sp>
    </p:spTree>
    <p:extLst>
      <p:ext uri="{BB962C8B-B14F-4D97-AF65-F5344CB8AC3E}">
        <p14:creationId xmlns:p14="http://schemas.microsoft.com/office/powerpoint/2010/main" val="1046183570"/>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B20052-87A0-C544-ABBF-3BBB16721207}"/>
              </a:ext>
            </a:extLst>
          </p:cNvPr>
          <p:cNvSpPr>
            <a:spLocks noGrp="1"/>
          </p:cNvSpPr>
          <p:nvPr>
            <p:ph type="title"/>
          </p:nvPr>
        </p:nvSpPr>
        <p:spPr/>
        <p:txBody>
          <a:bodyPr/>
          <a:lstStyle/>
          <a:p>
            <a:r>
              <a:rPr lang="en-US" dirty="0"/>
              <a:t>DNS Enhancements</a:t>
            </a:r>
          </a:p>
        </p:txBody>
      </p:sp>
      <p:sp>
        <p:nvSpPr>
          <p:cNvPr id="3" name="Content Placeholder 2">
            <a:extLst>
              <a:ext uri="{FF2B5EF4-FFF2-40B4-BE49-F238E27FC236}">
                <a16:creationId xmlns:a16="http://schemas.microsoft.com/office/drawing/2014/main" id="{12222F36-3DA5-6144-AECB-15A086855198}"/>
              </a:ext>
            </a:extLst>
          </p:cNvPr>
          <p:cNvSpPr>
            <a:spLocks noGrp="1"/>
          </p:cNvSpPr>
          <p:nvPr>
            <p:ph idx="1"/>
          </p:nvPr>
        </p:nvSpPr>
        <p:spPr>
          <a:xfrm>
            <a:off x="323850" y="1427015"/>
            <a:ext cx="13983046" cy="5610767"/>
          </a:xfrm>
        </p:spPr>
        <p:txBody>
          <a:bodyPr/>
          <a:lstStyle/>
          <a:p>
            <a:r>
              <a:rPr lang="en-US" dirty="0"/>
              <a:t>EDNS(0)</a:t>
            </a:r>
          </a:p>
          <a:p>
            <a:pPr lvl="1"/>
            <a:r>
              <a:rPr lang="en-US" dirty="0"/>
              <a:t>Wikipedia: </a:t>
            </a:r>
            <a:r>
              <a:rPr lang="en-US" dirty="0">
                <a:hlinkClick r:id="rId2"/>
              </a:rPr>
              <a:t>https://en.wikipedia.org/wiki/Extension_mechanisms_for_DNS</a:t>
            </a:r>
            <a:endParaRPr lang="en-US" dirty="0"/>
          </a:p>
          <a:p>
            <a:pPr lvl="1"/>
            <a:r>
              <a:rPr lang="en-US" dirty="0"/>
              <a:t>Enables DNS to support larger than 512 byte packets within UDP</a:t>
            </a:r>
          </a:p>
          <a:p>
            <a:pPr lvl="1"/>
            <a:r>
              <a:rPr lang="en-US" dirty="0"/>
              <a:t>Opens up additional capacity for flags and features</a:t>
            </a:r>
          </a:p>
          <a:p>
            <a:r>
              <a:rPr lang="en-US" dirty="0"/>
              <a:t>DNSSEC</a:t>
            </a:r>
          </a:p>
          <a:p>
            <a:pPr lvl="1"/>
            <a:r>
              <a:rPr lang="en-US" dirty="0"/>
              <a:t>Wikipedia: </a:t>
            </a:r>
            <a:r>
              <a:rPr lang="en-US" dirty="0">
                <a:hlinkClick r:id="rId3"/>
              </a:rPr>
              <a:t>https://en.wikipedia.org/wiki/Domain_Name_System_Security_Extensions</a:t>
            </a:r>
            <a:endParaRPr lang="en-US" dirty="0"/>
          </a:p>
          <a:p>
            <a:pPr lvl="1"/>
            <a:r>
              <a:rPr lang="en-US" dirty="0"/>
              <a:t>Method to ensure a chain of integrity starting with the DNS root</a:t>
            </a:r>
          </a:p>
          <a:p>
            <a:pPr lvl="1"/>
            <a:r>
              <a:rPr lang="en-US" dirty="0"/>
              <a:t>Requires every zone to SIGN their records, and update the signatures periodically</a:t>
            </a:r>
          </a:p>
          <a:p>
            <a:pPr lvl="1"/>
            <a:r>
              <a:rPr lang="en-US" dirty="0"/>
              <a:t>If the chain is broken – resolution will not work</a:t>
            </a:r>
          </a:p>
          <a:p>
            <a:pPr lvl="1"/>
            <a:r>
              <a:rPr lang="en-US" dirty="0"/>
              <a:t>If DNSSEC isn’t supported at the root, then it won’t be requested further down</a:t>
            </a:r>
          </a:p>
        </p:txBody>
      </p:sp>
    </p:spTree>
    <p:extLst>
      <p:ext uri="{BB962C8B-B14F-4D97-AF65-F5344CB8AC3E}">
        <p14:creationId xmlns:p14="http://schemas.microsoft.com/office/powerpoint/2010/main" val="2520138470"/>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850" y="3444973"/>
            <a:ext cx="12908725" cy="1126462"/>
          </a:xfrm>
        </p:spPr>
        <p:txBody>
          <a:bodyPr/>
          <a:lstStyle/>
          <a:p>
            <a:r>
              <a:rPr lang="en-US" dirty="0"/>
              <a:t>Current Solution</a:t>
            </a:r>
          </a:p>
        </p:txBody>
      </p:sp>
    </p:spTree>
    <p:extLst>
      <p:ext uri="{BB962C8B-B14F-4D97-AF65-F5344CB8AC3E}">
        <p14:creationId xmlns:p14="http://schemas.microsoft.com/office/powerpoint/2010/main" val="4021682757"/>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C6C22EC-0444-2140-8A87-953F1E962D40}"/>
              </a:ext>
            </a:extLst>
          </p:cNvPr>
          <p:cNvSpPr>
            <a:spLocks noGrp="1"/>
          </p:cNvSpPr>
          <p:nvPr>
            <p:ph type="title"/>
          </p:nvPr>
        </p:nvSpPr>
        <p:spPr/>
        <p:txBody>
          <a:bodyPr/>
          <a:lstStyle/>
          <a:p>
            <a:r>
              <a:rPr lang="en-US" dirty="0"/>
              <a:t>{Re}solution </a:t>
            </a:r>
            <a:r>
              <a:rPr lang="en-US" sz="3600" dirty="0"/>
              <a:t>(Question 1)</a:t>
            </a:r>
            <a:endParaRPr lang="en-US" dirty="0"/>
          </a:p>
        </p:txBody>
      </p:sp>
      <p:sp>
        <p:nvSpPr>
          <p:cNvPr id="4" name="Content Placeholder 3">
            <a:extLst>
              <a:ext uri="{FF2B5EF4-FFF2-40B4-BE49-F238E27FC236}">
                <a16:creationId xmlns:a16="http://schemas.microsoft.com/office/drawing/2014/main" id="{2F41D225-7B2A-7548-BDC2-8880C557B44A}"/>
              </a:ext>
            </a:extLst>
          </p:cNvPr>
          <p:cNvSpPr>
            <a:spLocks noGrp="1"/>
          </p:cNvSpPr>
          <p:nvPr>
            <p:ph idx="1"/>
          </p:nvPr>
        </p:nvSpPr>
        <p:spPr>
          <a:xfrm>
            <a:off x="323850" y="1427014"/>
            <a:ext cx="13983046" cy="2717667"/>
          </a:xfrm>
        </p:spPr>
        <p:txBody>
          <a:bodyPr/>
          <a:lstStyle/>
          <a:p>
            <a:r>
              <a:rPr lang="en-US" sz="4000" dirty="0"/>
              <a:t>How to prevent DNS queries from exfiltrating data?</a:t>
            </a:r>
          </a:p>
          <a:p>
            <a:pPr lvl="1"/>
            <a:r>
              <a:rPr lang="en-US" sz="3200" dirty="0"/>
              <a:t>Allow connections to only KNOWN endpoints</a:t>
            </a:r>
          </a:p>
          <a:p>
            <a:pPr lvl="1"/>
            <a:r>
              <a:rPr lang="en-US" sz="3200" dirty="0"/>
              <a:t>Don’t let them even REQUEST unknown websites</a:t>
            </a:r>
          </a:p>
          <a:p>
            <a:pPr lvl="1"/>
            <a:r>
              <a:rPr lang="en-US" sz="3200" dirty="0"/>
              <a:t>Log all data sent via DNS queries </a:t>
            </a:r>
            <a:r>
              <a:rPr lang="en-US" sz="2800" i="1" dirty="0"/>
              <a:t>(already done on-</a:t>
            </a:r>
            <a:r>
              <a:rPr lang="en-US" sz="2800" i="1" dirty="0" err="1"/>
              <a:t>prem</a:t>
            </a:r>
            <a:r>
              <a:rPr lang="en-US" sz="2800" i="1" dirty="0"/>
              <a:t>)</a:t>
            </a:r>
            <a:endParaRPr lang="en-US" sz="3200" i="1" dirty="0"/>
          </a:p>
        </p:txBody>
      </p:sp>
    </p:spTree>
    <p:extLst>
      <p:ext uri="{BB962C8B-B14F-4D97-AF65-F5344CB8AC3E}">
        <p14:creationId xmlns:p14="http://schemas.microsoft.com/office/powerpoint/2010/main" val="5294941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C6C22EC-0444-2140-8A87-953F1E962D40}"/>
              </a:ext>
            </a:extLst>
          </p:cNvPr>
          <p:cNvSpPr>
            <a:spLocks noGrp="1"/>
          </p:cNvSpPr>
          <p:nvPr>
            <p:ph type="title"/>
          </p:nvPr>
        </p:nvSpPr>
        <p:spPr/>
        <p:txBody>
          <a:bodyPr/>
          <a:lstStyle/>
          <a:p>
            <a:r>
              <a:rPr lang="en-US" dirty="0"/>
              <a:t>{Re}solution </a:t>
            </a:r>
            <a:r>
              <a:rPr lang="en-US" sz="3600" dirty="0"/>
              <a:t>(Question 2)</a:t>
            </a:r>
            <a:endParaRPr lang="en-US" dirty="0"/>
          </a:p>
        </p:txBody>
      </p:sp>
      <p:sp>
        <p:nvSpPr>
          <p:cNvPr id="4" name="Content Placeholder 3">
            <a:extLst>
              <a:ext uri="{FF2B5EF4-FFF2-40B4-BE49-F238E27FC236}">
                <a16:creationId xmlns:a16="http://schemas.microsoft.com/office/drawing/2014/main" id="{2F41D225-7B2A-7548-BDC2-8880C557B44A}"/>
              </a:ext>
            </a:extLst>
          </p:cNvPr>
          <p:cNvSpPr>
            <a:spLocks noGrp="1"/>
          </p:cNvSpPr>
          <p:nvPr>
            <p:ph idx="1"/>
          </p:nvPr>
        </p:nvSpPr>
        <p:spPr>
          <a:xfrm>
            <a:off x="323850" y="1427014"/>
            <a:ext cx="13983046" cy="3092129"/>
          </a:xfrm>
        </p:spPr>
        <p:txBody>
          <a:bodyPr/>
          <a:lstStyle/>
          <a:p>
            <a:r>
              <a:rPr lang="en-US" sz="4000" dirty="0"/>
              <a:t>How to consistently resolve names when servers aren’t using </a:t>
            </a:r>
            <a:r>
              <a:rPr lang="en-US" sz="4000" b="1" dirty="0"/>
              <a:t>the same </a:t>
            </a:r>
            <a:r>
              <a:rPr lang="en-US" sz="4000" dirty="0"/>
              <a:t>DNS servers?</a:t>
            </a:r>
          </a:p>
          <a:p>
            <a:pPr lvl="1"/>
            <a:r>
              <a:rPr lang="en-US" sz="3200" dirty="0"/>
              <a:t>There should always be only one source of truth for DNS. There may be many roads to that source, but only one authority.</a:t>
            </a:r>
          </a:p>
          <a:p>
            <a:pPr lvl="1"/>
            <a:r>
              <a:rPr lang="en-US" sz="3200" dirty="0"/>
              <a:t>Split DNS works for some situations, but does require additional care.</a:t>
            </a:r>
          </a:p>
        </p:txBody>
      </p:sp>
    </p:spTree>
    <p:extLst>
      <p:ext uri="{BB962C8B-B14F-4D97-AF65-F5344CB8AC3E}">
        <p14:creationId xmlns:p14="http://schemas.microsoft.com/office/powerpoint/2010/main" val="38111545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C6C22EC-0444-2140-8A87-953F1E962D40}"/>
              </a:ext>
            </a:extLst>
          </p:cNvPr>
          <p:cNvSpPr>
            <a:spLocks noGrp="1"/>
          </p:cNvSpPr>
          <p:nvPr>
            <p:ph type="title"/>
          </p:nvPr>
        </p:nvSpPr>
        <p:spPr/>
        <p:txBody>
          <a:bodyPr/>
          <a:lstStyle/>
          <a:p>
            <a:r>
              <a:rPr lang="en-US" dirty="0"/>
              <a:t>{Re}solution </a:t>
            </a:r>
            <a:r>
              <a:rPr lang="en-US" sz="3600" dirty="0"/>
              <a:t>(Question 3)</a:t>
            </a:r>
            <a:endParaRPr lang="en-US" dirty="0"/>
          </a:p>
        </p:txBody>
      </p:sp>
      <p:sp>
        <p:nvSpPr>
          <p:cNvPr id="4" name="Content Placeholder 3">
            <a:extLst>
              <a:ext uri="{FF2B5EF4-FFF2-40B4-BE49-F238E27FC236}">
                <a16:creationId xmlns:a16="http://schemas.microsoft.com/office/drawing/2014/main" id="{2F41D225-7B2A-7548-BDC2-8880C557B44A}"/>
              </a:ext>
            </a:extLst>
          </p:cNvPr>
          <p:cNvSpPr>
            <a:spLocks noGrp="1"/>
          </p:cNvSpPr>
          <p:nvPr>
            <p:ph idx="1"/>
          </p:nvPr>
        </p:nvSpPr>
        <p:spPr>
          <a:xfrm>
            <a:off x="323850" y="1427014"/>
            <a:ext cx="13983046" cy="6431504"/>
          </a:xfrm>
        </p:spPr>
        <p:txBody>
          <a:bodyPr/>
          <a:lstStyle/>
          <a:p>
            <a:r>
              <a:rPr lang="en-US" sz="4000" dirty="0"/>
              <a:t>What name should I use to refer to a given machine?</a:t>
            </a:r>
          </a:p>
          <a:p>
            <a:pPr lvl="1"/>
            <a:r>
              <a:rPr lang="en-US" sz="3200" dirty="0"/>
              <a:t>Let’s use something that won’t change just because you scaled, updated, released, etc.</a:t>
            </a:r>
          </a:p>
          <a:p>
            <a:pPr lvl="1"/>
            <a:r>
              <a:rPr lang="en-US" sz="3200" dirty="0"/>
              <a:t>Let’s talk about which machines you’re going to name… </a:t>
            </a:r>
          </a:p>
          <a:p>
            <a:r>
              <a:rPr lang="en-US" sz="4000" dirty="0"/>
              <a:t>Good things to name:</a:t>
            </a:r>
          </a:p>
          <a:p>
            <a:pPr lvl="1"/>
            <a:r>
              <a:rPr lang="en-US" sz="3200" dirty="0"/>
              <a:t>Load Balancers</a:t>
            </a:r>
          </a:p>
          <a:p>
            <a:pPr lvl="1"/>
            <a:r>
              <a:rPr lang="en-US" sz="3200" dirty="0"/>
              <a:t>EMR Master servers</a:t>
            </a:r>
          </a:p>
          <a:p>
            <a:pPr lvl="1"/>
            <a:r>
              <a:rPr lang="en-US" sz="3200" dirty="0"/>
              <a:t>Individual machines (Fault Tolerance?)</a:t>
            </a:r>
          </a:p>
          <a:p>
            <a:pPr lvl="1"/>
            <a:r>
              <a:rPr lang="en-US" sz="3200" dirty="0"/>
              <a:t>On-</a:t>
            </a:r>
            <a:r>
              <a:rPr lang="en-US" sz="3200" dirty="0" err="1"/>
              <a:t>prem</a:t>
            </a:r>
            <a:r>
              <a:rPr lang="en-US" sz="3200" dirty="0"/>
              <a:t> resources should resolve *on-</a:t>
            </a:r>
            <a:r>
              <a:rPr lang="en-US" sz="3200" dirty="0" err="1"/>
              <a:t>prem</a:t>
            </a:r>
            <a:r>
              <a:rPr lang="en-US" sz="3200" dirty="0"/>
              <a:t>*</a:t>
            </a:r>
          </a:p>
          <a:p>
            <a:pPr lvl="1"/>
            <a:r>
              <a:rPr lang="en-US" sz="3200" dirty="0"/>
              <a:t>Cloud resources should resolve *in the cloud*</a:t>
            </a:r>
          </a:p>
        </p:txBody>
      </p:sp>
    </p:spTree>
    <p:extLst>
      <p:ext uri="{BB962C8B-B14F-4D97-AF65-F5344CB8AC3E}">
        <p14:creationId xmlns:p14="http://schemas.microsoft.com/office/powerpoint/2010/main" val="31918549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6" end="6"/>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
                                            <p:txEl>
                                              <p:pRg st="7" end="7"/>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C6C22EC-0444-2140-8A87-953F1E962D40}"/>
              </a:ext>
            </a:extLst>
          </p:cNvPr>
          <p:cNvSpPr>
            <a:spLocks noGrp="1"/>
          </p:cNvSpPr>
          <p:nvPr>
            <p:ph type="title"/>
          </p:nvPr>
        </p:nvSpPr>
        <p:spPr/>
        <p:txBody>
          <a:bodyPr/>
          <a:lstStyle/>
          <a:p>
            <a:r>
              <a:rPr lang="en-US" dirty="0"/>
              <a:t>{Re}solution </a:t>
            </a:r>
            <a:r>
              <a:rPr lang="en-US" sz="3600" dirty="0"/>
              <a:t>(Question 4)</a:t>
            </a:r>
            <a:endParaRPr lang="en-US" dirty="0"/>
          </a:p>
        </p:txBody>
      </p:sp>
      <p:sp>
        <p:nvSpPr>
          <p:cNvPr id="4" name="Content Placeholder 3">
            <a:extLst>
              <a:ext uri="{FF2B5EF4-FFF2-40B4-BE49-F238E27FC236}">
                <a16:creationId xmlns:a16="http://schemas.microsoft.com/office/drawing/2014/main" id="{2F41D225-7B2A-7548-BDC2-8880C557B44A}"/>
              </a:ext>
            </a:extLst>
          </p:cNvPr>
          <p:cNvSpPr>
            <a:spLocks noGrp="1"/>
          </p:cNvSpPr>
          <p:nvPr>
            <p:ph idx="1"/>
          </p:nvPr>
        </p:nvSpPr>
        <p:spPr>
          <a:xfrm>
            <a:off x="323850" y="1427014"/>
            <a:ext cx="13983046" cy="6128857"/>
          </a:xfrm>
        </p:spPr>
        <p:txBody>
          <a:bodyPr/>
          <a:lstStyle/>
          <a:p>
            <a:r>
              <a:rPr lang="en-US" sz="4000" dirty="0"/>
              <a:t>Where should machines register their hostname?</a:t>
            </a:r>
          </a:p>
          <a:p>
            <a:pPr lvl="1"/>
            <a:r>
              <a:rPr lang="en-US" sz="3200" dirty="0"/>
              <a:t>To the Active Directory on-</a:t>
            </a:r>
            <a:r>
              <a:rPr lang="en-US" sz="3200" dirty="0" err="1"/>
              <a:t>prem</a:t>
            </a:r>
            <a:r>
              <a:rPr lang="en-US" sz="3200" dirty="0"/>
              <a:t>?</a:t>
            </a:r>
          </a:p>
          <a:p>
            <a:pPr lvl="2"/>
            <a:r>
              <a:rPr lang="en-US" sz="2800" i="1" dirty="0"/>
              <a:t>If you’re going to use AD authentication, you may need to do that</a:t>
            </a:r>
          </a:p>
          <a:p>
            <a:pPr lvl="1"/>
            <a:r>
              <a:rPr lang="en-US" sz="3200" dirty="0"/>
              <a:t>To their cloud-native private zone?</a:t>
            </a:r>
          </a:p>
          <a:p>
            <a:pPr lvl="2"/>
            <a:r>
              <a:rPr lang="en-US" sz="2800" i="1" dirty="0"/>
              <a:t>Can be done on instance-creation with Lambda functions</a:t>
            </a:r>
          </a:p>
          <a:p>
            <a:pPr lvl="1"/>
            <a:r>
              <a:rPr lang="en-US" sz="3200" dirty="0"/>
              <a:t>Do we really need to register names at all?</a:t>
            </a:r>
          </a:p>
          <a:p>
            <a:pPr lvl="2"/>
            <a:r>
              <a:rPr lang="en-US" sz="2800" i="1" dirty="0"/>
              <a:t>“Cattle, not pets” – consider the ephemerality of your instances</a:t>
            </a:r>
          </a:p>
          <a:p>
            <a:r>
              <a:rPr lang="en-US" sz="3600" dirty="0"/>
              <a:t>Registering your host to AD doesn’t mean you must use that server as your </a:t>
            </a:r>
            <a:r>
              <a:rPr lang="en-US" sz="3600" b="1" dirty="0"/>
              <a:t>primary</a:t>
            </a:r>
            <a:r>
              <a:rPr lang="en-US" sz="3600" dirty="0"/>
              <a:t> DNS, only that the AD domain is always </a:t>
            </a:r>
            <a:r>
              <a:rPr lang="en-US" sz="3600" dirty="0" err="1"/>
              <a:t>resolveable</a:t>
            </a:r>
            <a:r>
              <a:rPr lang="en-US" sz="3600" dirty="0"/>
              <a:t>.</a:t>
            </a:r>
          </a:p>
        </p:txBody>
      </p:sp>
    </p:spTree>
    <p:extLst>
      <p:ext uri="{BB962C8B-B14F-4D97-AF65-F5344CB8AC3E}">
        <p14:creationId xmlns:p14="http://schemas.microsoft.com/office/powerpoint/2010/main" val="849254681"/>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850" y="3444973"/>
            <a:ext cx="12908725" cy="1126462"/>
          </a:xfrm>
        </p:spPr>
        <p:txBody>
          <a:bodyPr/>
          <a:lstStyle/>
          <a:p>
            <a:r>
              <a:rPr lang="en-US" dirty="0"/>
              <a:t>Demo of Use Cases</a:t>
            </a:r>
          </a:p>
        </p:txBody>
      </p:sp>
    </p:spTree>
    <p:extLst>
      <p:ext uri="{BB962C8B-B14F-4D97-AF65-F5344CB8AC3E}">
        <p14:creationId xmlns:p14="http://schemas.microsoft.com/office/powerpoint/2010/main" val="3489717997"/>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5A1C9-730C-B84F-8FEE-FE52A6840D18}"/>
              </a:ext>
            </a:extLst>
          </p:cNvPr>
          <p:cNvSpPr>
            <a:spLocks noGrp="1"/>
          </p:cNvSpPr>
          <p:nvPr>
            <p:ph type="title"/>
          </p:nvPr>
        </p:nvSpPr>
        <p:spPr/>
        <p:txBody>
          <a:bodyPr/>
          <a:lstStyle/>
          <a:p>
            <a:r>
              <a:rPr lang="en-US" dirty="0"/>
              <a:t>Overall Environment</a:t>
            </a:r>
          </a:p>
        </p:txBody>
      </p:sp>
      <p:pic>
        <p:nvPicPr>
          <p:cNvPr id="5" name="Picture 4">
            <a:extLst>
              <a:ext uri="{FF2B5EF4-FFF2-40B4-BE49-F238E27FC236}">
                <a16:creationId xmlns:a16="http://schemas.microsoft.com/office/drawing/2014/main" id="{830F79B8-9864-9646-864A-969241838CEA}"/>
              </a:ext>
            </a:extLst>
          </p:cNvPr>
          <p:cNvPicPr>
            <a:picLocks noChangeAspect="1"/>
          </p:cNvPicPr>
          <p:nvPr/>
        </p:nvPicPr>
        <p:blipFill>
          <a:blip r:embed="rId2"/>
          <a:stretch>
            <a:fillRect/>
          </a:stretch>
        </p:blipFill>
        <p:spPr>
          <a:xfrm>
            <a:off x="5962173" y="217160"/>
            <a:ext cx="8688489" cy="8012439"/>
          </a:xfrm>
          <a:prstGeom prst="rect">
            <a:avLst/>
          </a:prstGeom>
        </p:spPr>
      </p:pic>
      <p:sp>
        <p:nvSpPr>
          <p:cNvPr id="6" name="TextBox 5">
            <a:extLst>
              <a:ext uri="{FF2B5EF4-FFF2-40B4-BE49-F238E27FC236}">
                <a16:creationId xmlns:a16="http://schemas.microsoft.com/office/drawing/2014/main" id="{98115228-A898-3449-8CFE-C0ED2926FCBD}"/>
              </a:ext>
            </a:extLst>
          </p:cNvPr>
          <p:cNvSpPr txBox="1"/>
          <p:nvPr/>
        </p:nvSpPr>
        <p:spPr>
          <a:xfrm>
            <a:off x="482138" y="1427011"/>
            <a:ext cx="5203767" cy="6804940"/>
          </a:xfrm>
          <a:prstGeom prst="rect">
            <a:avLst/>
          </a:prstGeom>
          <a:noFill/>
        </p:spPr>
        <p:txBody>
          <a:bodyPr wrap="square" lIns="182880" tIns="146304" rIns="182880" bIns="146304" rtlCol="0">
            <a:spAutoFit/>
          </a:bodyPr>
          <a:lstStyle/>
          <a:p>
            <a:pPr marL="457200" indent="-457200">
              <a:lnSpc>
                <a:spcPct val="90000"/>
              </a:lnSpc>
              <a:spcAft>
                <a:spcPts val="1800"/>
              </a:spcAft>
              <a:buFont typeface="Arial" panose="020B0604020202020204" pitchFamily="34" charset="0"/>
              <a:buChar char="•"/>
            </a:pPr>
            <a:r>
              <a:rPr lang="en-US" sz="3200" dirty="0">
                <a:solidFill>
                  <a:schemeClr val="tx2"/>
                </a:solidFill>
                <a:latin typeface="Amazon Ember" panose="020B0603020204020204" pitchFamily="34" charset="0"/>
                <a:ea typeface="Amazon Ember" panose="020B0603020204020204" pitchFamily="34" charset="0"/>
                <a:cs typeface="Amazon Ember" panose="020B0603020204020204" pitchFamily="34" charset="0"/>
              </a:rPr>
              <a:t>Source VPC</a:t>
            </a:r>
          </a:p>
          <a:p>
            <a:pPr marL="1005806" lvl="1" indent="-457200">
              <a:lnSpc>
                <a:spcPct val="90000"/>
              </a:lnSpc>
              <a:spcAft>
                <a:spcPts val="1800"/>
              </a:spcAft>
              <a:buFont typeface="Arial" panose="020B0604020202020204" pitchFamily="34" charset="0"/>
              <a:buChar char="•"/>
            </a:pPr>
            <a:r>
              <a:rPr lang="en-US" sz="3200" dirty="0">
                <a:solidFill>
                  <a:schemeClr val="tx2"/>
                </a:solidFill>
                <a:latin typeface="Amazon Ember" panose="020B0603020204020204" pitchFamily="34" charset="0"/>
                <a:ea typeface="Amazon Ember" panose="020B0603020204020204" pitchFamily="34" charset="0"/>
                <a:cs typeface="Amazon Ember" panose="020B0603020204020204" pitchFamily="34" charset="0"/>
              </a:rPr>
              <a:t>App VPC</a:t>
            </a:r>
          </a:p>
          <a:p>
            <a:pPr marL="457200" indent="-457200">
              <a:lnSpc>
                <a:spcPct val="90000"/>
              </a:lnSpc>
              <a:spcAft>
                <a:spcPts val="1800"/>
              </a:spcAft>
              <a:buFont typeface="Arial" panose="020B0604020202020204" pitchFamily="34" charset="0"/>
              <a:buChar char="•"/>
            </a:pPr>
            <a:r>
              <a:rPr lang="en-US" sz="3200" dirty="0">
                <a:solidFill>
                  <a:schemeClr val="tx2"/>
                </a:solidFill>
                <a:latin typeface="Amazon Ember" panose="020B0603020204020204" pitchFamily="34" charset="0"/>
                <a:ea typeface="Amazon Ember" panose="020B0603020204020204" pitchFamily="34" charset="0"/>
                <a:cs typeface="Amazon Ember" panose="020B0603020204020204" pitchFamily="34" charset="0"/>
              </a:rPr>
              <a:t>Shared Services</a:t>
            </a:r>
          </a:p>
          <a:p>
            <a:pPr marL="1005806" lvl="1" indent="-457200">
              <a:lnSpc>
                <a:spcPct val="90000"/>
              </a:lnSpc>
              <a:spcAft>
                <a:spcPts val="1800"/>
              </a:spcAft>
              <a:buFont typeface="Arial" panose="020B0604020202020204" pitchFamily="34" charset="0"/>
              <a:buChar char="•"/>
            </a:pPr>
            <a:r>
              <a:rPr lang="en-US" sz="3200" dirty="0">
                <a:solidFill>
                  <a:schemeClr val="tx2"/>
                </a:solidFill>
                <a:latin typeface="Amazon Ember" panose="020B0603020204020204" pitchFamily="34" charset="0"/>
                <a:ea typeface="Amazon Ember" panose="020B0603020204020204" pitchFamily="34" charset="0"/>
                <a:cs typeface="Amazon Ember" panose="020B0603020204020204" pitchFamily="34" charset="0"/>
              </a:rPr>
              <a:t>Central VPC</a:t>
            </a:r>
          </a:p>
          <a:p>
            <a:pPr marL="457200" indent="-457200">
              <a:lnSpc>
                <a:spcPct val="90000"/>
              </a:lnSpc>
              <a:spcAft>
                <a:spcPts val="1800"/>
              </a:spcAft>
              <a:buFont typeface="Arial" panose="020B0604020202020204" pitchFamily="34" charset="0"/>
              <a:buChar char="•"/>
            </a:pPr>
            <a:r>
              <a:rPr lang="en-US" sz="3200" dirty="0">
                <a:solidFill>
                  <a:schemeClr val="tx2"/>
                </a:solidFill>
                <a:latin typeface="Amazon Ember" panose="020B0603020204020204" pitchFamily="34" charset="0"/>
                <a:ea typeface="Amazon Ember" panose="020B0603020204020204" pitchFamily="34" charset="0"/>
                <a:cs typeface="Amazon Ember" panose="020B0603020204020204" pitchFamily="34" charset="0"/>
              </a:rPr>
              <a:t>On-</a:t>
            </a:r>
            <a:r>
              <a:rPr lang="en-US" sz="3200" dirty="0" err="1">
                <a:solidFill>
                  <a:schemeClr val="tx2"/>
                </a:solidFill>
                <a:latin typeface="Amazon Ember" panose="020B0603020204020204" pitchFamily="34" charset="0"/>
                <a:ea typeface="Amazon Ember" panose="020B0603020204020204" pitchFamily="34" charset="0"/>
                <a:cs typeface="Amazon Ember" panose="020B0603020204020204" pitchFamily="34" charset="0"/>
              </a:rPr>
              <a:t>Prem</a:t>
            </a:r>
            <a:endParaRPr lang="en-US" sz="3200" dirty="0">
              <a:solidFill>
                <a:schemeClr val="tx2"/>
              </a:solidFill>
              <a:latin typeface="Amazon Ember" panose="020B0603020204020204" pitchFamily="34" charset="0"/>
              <a:ea typeface="Amazon Ember" panose="020B0603020204020204" pitchFamily="34" charset="0"/>
              <a:cs typeface="Amazon Ember" panose="020B0603020204020204" pitchFamily="34" charset="0"/>
            </a:endParaRPr>
          </a:p>
          <a:p>
            <a:pPr marL="1005806" lvl="1" indent="-457200">
              <a:lnSpc>
                <a:spcPct val="90000"/>
              </a:lnSpc>
              <a:spcAft>
                <a:spcPts val="1800"/>
              </a:spcAft>
              <a:buFont typeface="Arial" panose="020B0604020202020204" pitchFamily="34" charset="0"/>
              <a:buChar char="•"/>
            </a:pPr>
            <a:r>
              <a:rPr lang="en-US" sz="3200" dirty="0">
                <a:solidFill>
                  <a:schemeClr val="tx2"/>
                </a:solidFill>
                <a:latin typeface="Amazon Ember" panose="020B0603020204020204" pitchFamily="34" charset="0"/>
                <a:ea typeface="Amazon Ember" panose="020B0603020204020204" pitchFamily="34" charset="0"/>
                <a:cs typeface="Amazon Ember" panose="020B0603020204020204" pitchFamily="34" charset="0"/>
              </a:rPr>
              <a:t>On-Premises replica</a:t>
            </a:r>
          </a:p>
          <a:p>
            <a:pPr marL="457200" indent="-457200">
              <a:lnSpc>
                <a:spcPct val="90000"/>
              </a:lnSpc>
              <a:spcAft>
                <a:spcPts val="1800"/>
              </a:spcAft>
              <a:buFont typeface="Arial" panose="020B0604020202020204" pitchFamily="34" charset="0"/>
              <a:buChar char="•"/>
            </a:pPr>
            <a:r>
              <a:rPr lang="en-US" sz="3200" dirty="0">
                <a:solidFill>
                  <a:schemeClr val="tx2"/>
                </a:solidFill>
                <a:latin typeface="Amazon Ember" panose="020B0603020204020204" pitchFamily="34" charset="0"/>
                <a:ea typeface="Amazon Ember" panose="020B0603020204020204" pitchFamily="34" charset="0"/>
                <a:cs typeface="Amazon Ember" panose="020B0603020204020204" pitchFamily="34" charset="0"/>
              </a:rPr>
              <a:t>Private Hosted Zone</a:t>
            </a:r>
          </a:p>
          <a:p>
            <a:pPr marL="457200" indent="-457200">
              <a:lnSpc>
                <a:spcPct val="90000"/>
              </a:lnSpc>
              <a:spcAft>
                <a:spcPts val="1800"/>
              </a:spcAft>
              <a:buFont typeface="Arial" panose="020B0604020202020204" pitchFamily="34" charset="0"/>
              <a:buChar char="•"/>
            </a:pPr>
            <a:r>
              <a:rPr lang="en-US" sz="3200" dirty="0">
                <a:solidFill>
                  <a:schemeClr val="tx2"/>
                </a:solidFill>
                <a:latin typeface="Amazon Ember" panose="020B0603020204020204" pitchFamily="34" charset="0"/>
                <a:ea typeface="Amazon Ember" panose="020B0603020204020204" pitchFamily="34" charset="0"/>
                <a:cs typeface="Amazon Ember" panose="020B0603020204020204" pitchFamily="34" charset="0"/>
              </a:rPr>
              <a:t>On-</a:t>
            </a:r>
            <a:r>
              <a:rPr lang="en-US" sz="3200" dirty="0" err="1">
                <a:solidFill>
                  <a:schemeClr val="tx2"/>
                </a:solidFill>
                <a:latin typeface="Amazon Ember" panose="020B0603020204020204" pitchFamily="34" charset="0"/>
                <a:ea typeface="Amazon Ember" panose="020B0603020204020204" pitchFamily="34" charset="0"/>
                <a:cs typeface="Amazon Ember" panose="020B0603020204020204" pitchFamily="34" charset="0"/>
              </a:rPr>
              <a:t>Prem</a:t>
            </a:r>
            <a:r>
              <a:rPr lang="en-US" sz="3200" dirty="0">
                <a:solidFill>
                  <a:schemeClr val="tx2"/>
                </a:solidFill>
                <a:latin typeface="Amazon Ember" panose="020B0603020204020204" pitchFamily="34" charset="0"/>
                <a:ea typeface="Amazon Ember" panose="020B0603020204020204" pitchFamily="34" charset="0"/>
                <a:cs typeface="Amazon Ember" panose="020B0603020204020204" pitchFamily="34" charset="0"/>
              </a:rPr>
              <a:t> Zone</a:t>
            </a:r>
          </a:p>
          <a:p>
            <a:pPr marL="457200" indent="-457200">
              <a:lnSpc>
                <a:spcPct val="90000"/>
              </a:lnSpc>
              <a:spcAft>
                <a:spcPts val="1800"/>
              </a:spcAft>
              <a:buFont typeface="Arial" panose="020B0604020202020204" pitchFamily="34" charset="0"/>
              <a:buChar char="•"/>
            </a:pPr>
            <a:r>
              <a:rPr lang="en-US" sz="3200" dirty="0">
                <a:solidFill>
                  <a:schemeClr val="tx2"/>
                </a:solidFill>
                <a:latin typeface="Amazon Ember" panose="020B0603020204020204" pitchFamily="34" charset="0"/>
                <a:ea typeface="Amazon Ember" panose="020B0603020204020204" pitchFamily="34" charset="0"/>
                <a:cs typeface="Amazon Ember" panose="020B0603020204020204" pitchFamily="34" charset="0"/>
              </a:rPr>
              <a:t>EFS Mount</a:t>
            </a:r>
          </a:p>
          <a:p>
            <a:pPr marL="457200" indent="-457200">
              <a:lnSpc>
                <a:spcPct val="90000"/>
              </a:lnSpc>
              <a:spcAft>
                <a:spcPts val="1800"/>
              </a:spcAft>
              <a:buFont typeface="Arial" panose="020B0604020202020204" pitchFamily="34" charset="0"/>
              <a:buChar char="•"/>
            </a:pPr>
            <a:r>
              <a:rPr lang="en-US" sz="3200" dirty="0">
                <a:solidFill>
                  <a:schemeClr val="tx2"/>
                </a:solidFill>
                <a:latin typeface="Amazon Ember" panose="020B0603020204020204" pitchFamily="34" charset="0"/>
                <a:ea typeface="Amazon Ember" panose="020B0603020204020204" pitchFamily="34" charset="0"/>
                <a:cs typeface="Amazon Ember" panose="020B0603020204020204" pitchFamily="34" charset="0"/>
              </a:rPr>
              <a:t>Load-Balancer URL</a:t>
            </a:r>
          </a:p>
        </p:txBody>
      </p:sp>
    </p:spTree>
    <p:extLst>
      <p:ext uri="{BB962C8B-B14F-4D97-AF65-F5344CB8AC3E}">
        <p14:creationId xmlns:p14="http://schemas.microsoft.com/office/powerpoint/2010/main" val="2910738675"/>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3A9AA2C-6141-7747-BB8F-B6A679679A84}"/>
              </a:ext>
            </a:extLst>
          </p:cNvPr>
          <p:cNvSpPr>
            <a:spLocks noGrp="1"/>
          </p:cNvSpPr>
          <p:nvPr>
            <p:ph type="title"/>
          </p:nvPr>
        </p:nvSpPr>
        <p:spPr/>
        <p:txBody>
          <a:bodyPr/>
          <a:lstStyle/>
          <a:p>
            <a:r>
              <a:rPr lang="en-US" dirty="0"/>
              <a:t>Use Cases</a:t>
            </a:r>
          </a:p>
        </p:txBody>
      </p:sp>
      <p:sp>
        <p:nvSpPr>
          <p:cNvPr id="5" name="Content Placeholder 4">
            <a:extLst>
              <a:ext uri="{FF2B5EF4-FFF2-40B4-BE49-F238E27FC236}">
                <a16:creationId xmlns:a16="http://schemas.microsoft.com/office/drawing/2014/main" id="{A0072500-249D-BA42-88C5-6B71608B73BD}"/>
              </a:ext>
            </a:extLst>
          </p:cNvPr>
          <p:cNvSpPr>
            <a:spLocks noGrp="1"/>
          </p:cNvSpPr>
          <p:nvPr>
            <p:ph idx="1"/>
          </p:nvPr>
        </p:nvSpPr>
        <p:spPr>
          <a:xfrm>
            <a:off x="323850" y="1427015"/>
            <a:ext cx="13983046" cy="3315780"/>
          </a:xfrm>
        </p:spPr>
        <p:txBody>
          <a:bodyPr/>
          <a:lstStyle/>
          <a:p>
            <a:pPr marL="514350" indent="-514350">
              <a:buFont typeface="+mj-lt"/>
              <a:buAutoNum type="arabicPeriod"/>
            </a:pPr>
            <a:r>
              <a:rPr lang="en-US" dirty="0"/>
              <a:t>Cloud resource to resolve a local AWS-native name </a:t>
            </a:r>
          </a:p>
          <a:p>
            <a:pPr marL="514350" indent="-514350">
              <a:buFont typeface="+mj-lt"/>
              <a:buAutoNum type="arabicPeriod"/>
            </a:pPr>
            <a:r>
              <a:rPr lang="en-US" dirty="0"/>
              <a:t>Cloud resource to resolve a PHZ name</a:t>
            </a:r>
          </a:p>
          <a:p>
            <a:pPr marL="514350" indent="-514350">
              <a:buFont typeface="+mj-lt"/>
              <a:buAutoNum type="arabicPeriod"/>
            </a:pPr>
            <a:r>
              <a:rPr lang="en-US" dirty="0"/>
              <a:t>On-</a:t>
            </a:r>
            <a:r>
              <a:rPr lang="en-US" dirty="0" err="1"/>
              <a:t>Prem</a:t>
            </a:r>
            <a:r>
              <a:rPr lang="en-US" dirty="0"/>
              <a:t> resource to resolve an AWS-native name (</a:t>
            </a:r>
            <a:r>
              <a:rPr lang="en-US" i="1" dirty="0"/>
              <a:t>EFS</a:t>
            </a:r>
            <a:r>
              <a:rPr lang="en-US" dirty="0"/>
              <a:t>)</a:t>
            </a:r>
          </a:p>
          <a:p>
            <a:pPr marL="514350" indent="-514350">
              <a:buFont typeface="+mj-lt"/>
              <a:buAutoNum type="arabicPeriod"/>
            </a:pPr>
            <a:r>
              <a:rPr lang="en-US" dirty="0"/>
              <a:t>Cloud resource to resolve an on-</a:t>
            </a:r>
            <a:r>
              <a:rPr lang="en-US" dirty="0" err="1"/>
              <a:t>prem</a:t>
            </a:r>
            <a:r>
              <a:rPr lang="en-US" dirty="0"/>
              <a:t> name</a:t>
            </a:r>
          </a:p>
          <a:p>
            <a:pPr marL="514350" indent="-514350">
              <a:buFont typeface="+mj-lt"/>
              <a:buAutoNum type="arabicPeriod"/>
            </a:pPr>
            <a:r>
              <a:rPr lang="en-US" dirty="0"/>
              <a:t>Cloud resource to resolve ANYTHING else</a:t>
            </a:r>
          </a:p>
        </p:txBody>
      </p:sp>
    </p:spTree>
    <p:extLst>
      <p:ext uri="{BB962C8B-B14F-4D97-AF65-F5344CB8AC3E}">
        <p14:creationId xmlns:p14="http://schemas.microsoft.com/office/powerpoint/2010/main" val="2470884488"/>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23088" y="2891654"/>
            <a:ext cx="12354334" cy="1850571"/>
          </a:xfrm>
        </p:spPr>
        <p:txBody>
          <a:bodyPr/>
          <a:lstStyle/>
          <a:p>
            <a:r>
              <a:rPr lang="en-US" dirty="0"/>
              <a:t>DNS across a multi-account environment</a:t>
            </a:r>
          </a:p>
        </p:txBody>
      </p:sp>
      <p:sp>
        <p:nvSpPr>
          <p:cNvPr id="5" name="Text Placeholder 4"/>
          <p:cNvSpPr>
            <a:spLocks noGrp="1"/>
          </p:cNvSpPr>
          <p:nvPr>
            <p:ph type="body" sz="quarter" idx="14"/>
          </p:nvPr>
        </p:nvSpPr>
        <p:spPr/>
        <p:txBody>
          <a:bodyPr/>
          <a:lstStyle/>
          <a:p>
            <a:r>
              <a:rPr lang="en-US" dirty="0"/>
              <a:t>Paul Bayer</a:t>
            </a:r>
          </a:p>
        </p:txBody>
      </p:sp>
      <p:sp>
        <p:nvSpPr>
          <p:cNvPr id="7" name="Text Placeholder 6"/>
          <p:cNvSpPr>
            <a:spLocks noGrp="1"/>
          </p:cNvSpPr>
          <p:nvPr>
            <p:ph type="body" sz="quarter" idx="15"/>
          </p:nvPr>
        </p:nvSpPr>
        <p:spPr>
          <a:xfrm>
            <a:off x="323087" y="2032958"/>
            <a:ext cx="10462197" cy="572464"/>
          </a:xfrm>
        </p:spPr>
        <p:txBody>
          <a:bodyPr/>
          <a:lstStyle/>
          <a:p>
            <a:r>
              <a:rPr lang="en-US" b="1" dirty="0"/>
              <a:t>SEC347-R</a:t>
            </a:r>
            <a:endParaRPr lang="en-US" dirty="0"/>
          </a:p>
        </p:txBody>
      </p:sp>
      <p:sp>
        <p:nvSpPr>
          <p:cNvPr id="8" name="Text Placeholder 7">
            <a:extLst>
              <a:ext uri="{FF2B5EF4-FFF2-40B4-BE49-F238E27FC236}">
                <a16:creationId xmlns:a16="http://schemas.microsoft.com/office/drawing/2014/main" id="{BAD75266-CB02-4BD5-AB23-10C58F311A35}"/>
              </a:ext>
            </a:extLst>
          </p:cNvPr>
          <p:cNvSpPr>
            <a:spLocks noGrp="1"/>
          </p:cNvSpPr>
          <p:nvPr>
            <p:ph type="body" sz="quarter" idx="16"/>
          </p:nvPr>
        </p:nvSpPr>
        <p:spPr/>
        <p:txBody>
          <a:bodyPr/>
          <a:lstStyle/>
          <a:p>
            <a:r>
              <a:rPr lang="en-US" dirty="0"/>
              <a:t>Senior Consultant, Cloud Infrastructure Architecture</a:t>
            </a:r>
          </a:p>
          <a:p>
            <a:r>
              <a:rPr lang="en-US" dirty="0"/>
              <a:t>Amazon Web Services</a:t>
            </a:r>
          </a:p>
        </p:txBody>
      </p:sp>
    </p:spTree>
    <p:extLst>
      <p:ext uri="{BB962C8B-B14F-4D97-AF65-F5344CB8AC3E}">
        <p14:creationId xmlns:p14="http://schemas.microsoft.com/office/powerpoint/2010/main" val="2238574034"/>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91332B-8BDC-9B4A-B272-5E6B451398B6}"/>
              </a:ext>
            </a:extLst>
          </p:cNvPr>
          <p:cNvSpPr>
            <a:spLocks noGrp="1"/>
          </p:cNvSpPr>
          <p:nvPr>
            <p:ph type="title"/>
          </p:nvPr>
        </p:nvSpPr>
        <p:spPr>
          <a:xfrm>
            <a:off x="323850" y="347412"/>
            <a:ext cx="13983046" cy="1481387"/>
          </a:xfrm>
        </p:spPr>
        <p:txBody>
          <a:bodyPr/>
          <a:lstStyle/>
          <a:p>
            <a:r>
              <a:rPr lang="en-US" dirty="0"/>
              <a:t>Diagram - Use Case 1</a:t>
            </a:r>
            <a:br>
              <a:rPr lang="en-US" dirty="0"/>
            </a:br>
            <a:r>
              <a:rPr lang="en-US" sz="3600" i="1" dirty="0"/>
              <a:t>(Cloud resource to resolve a local AWS-native name)</a:t>
            </a:r>
            <a:endParaRPr lang="en-US" i="1" dirty="0"/>
          </a:p>
        </p:txBody>
      </p:sp>
      <p:pic>
        <p:nvPicPr>
          <p:cNvPr id="4" name="Picture 3">
            <a:extLst>
              <a:ext uri="{FF2B5EF4-FFF2-40B4-BE49-F238E27FC236}">
                <a16:creationId xmlns:a16="http://schemas.microsoft.com/office/drawing/2014/main" id="{DB83859C-FA13-C94D-B9EE-8D7842207D7D}"/>
              </a:ext>
            </a:extLst>
          </p:cNvPr>
          <p:cNvPicPr>
            <a:picLocks noChangeAspect="1"/>
          </p:cNvPicPr>
          <p:nvPr/>
        </p:nvPicPr>
        <p:blipFill>
          <a:blip r:embed="rId2"/>
          <a:stretch>
            <a:fillRect/>
          </a:stretch>
        </p:blipFill>
        <p:spPr>
          <a:xfrm>
            <a:off x="5605669" y="1828799"/>
            <a:ext cx="9024731" cy="6400801"/>
          </a:xfrm>
          <a:prstGeom prst="rect">
            <a:avLst/>
          </a:prstGeom>
        </p:spPr>
      </p:pic>
      <p:sp>
        <p:nvSpPr>
          <p:cNvPr id="6" name="TextBox 5">
            <a:extLst>
              <a:ext uri="{FF2B5EF4-FFF2-40B4-BE49-F238E27FC236}">
                <a16:creationId xmlns:a16="http://schemas.microsoft.com/office/drawing/2014/main" id="{26BF94C8-C3B6-E543-B0D4-9B24818B416B}"/>
              </a:ext>
            </a:extLst>
          </p:cNvPr>
          <p:cNvSpPr txBox="1"/>
          <p:nvPr/>
        </p:nvSpPr>
        <p:spPr>
          <a:xfrm>
            <a:off x="401902" y="1959025"/>
            <a:ext cx="5203767" cy="1855893"/>
          </a:xfrm>
          <a:prstGeom prst="rect">
            <a:avLst/>
          </a:prstGeom>
          <a:noFill/>
        </p:spPr>
        <p:txBody>
          <a:bodyPr wrap="square" lIns="182880" tIns="146304" rIns="182880" bIns="146304" rtlCol="0">
            <a:spAutoFit/>
          </a:bodyPr>
          <a:lstStyle/>
          <a:p>
            <a:pPr marL="457200" indent="-457200">
              <a:lnSpc>
                <a:spcPct val="90000"/>
              </a:lnSpc>
              <a:spcAft>
                <a:spcPts val="1800"/>
              </a:spcAft>
              <a:buFont typeface="Arial" panose="020B0604020202020204" pitchFamily="34" charset="0"/>
              <a:buChar char="•"/>
            </a:pPr>
            <a:r>
              <a:rPr lang="en-US" sz="3200" dirty="0">
                <a:solidFill>
                  <a:schemeClr val="tx2"/>
                </a:solidFill>
                <a:latin typeface="Amazon Ember" panose="020B0603020204020204" pitchFamily="34" charset="0"/>
                <a:ea typeface="Amazon Ember" panose="020B0603020204020204" pitchFamily="34" charset="0"/>
                <a:cs typeface="Amazon Ember" panose="020B0603020204020204" pitchFamily="34" charset="0"/>
              </a:rPr>
              <a:t>Query from “121”</a:t>
            </a:r>
          </a:p>
          <a:p>
            <a:pPr marL="457200" indent="-457200">
              <a:lnSpc>
                <a:spcPct val="90000"/>
              </a:lnSpc>
              <a:spcAft>
                <a:spcPts val="1800"/>
              </a:spcAft>
              <a:buFont typeface="Wingdings" pitchFamily="2" charset="2"/>
              <a:buChar char="Ø"/>
            </a:pPr>
            <a:r>
              <a:rPr lang="en-US" sz="3200" dirty="0">
                <a:solidFill>
                  <a:schemeClr val="tx2"/>
                </a:solidFill>
                <a:latin typeface="Amazon Ember" panose="020B0603020204020204" pitchFamily="34" charset="0"/>
                <a:ea typeface="Amazon Ember" panose="020B0603020204020204" pitchFamily="34" charset="0"/>
                <a:cs typeface="Amazon Ember" panose="020B0603020204020204" pitchFamily="34" charset="0"/>
              </a:rPr>
              <a:t>dig  ip-10-2-2-86.ec2.internal</a:t>
            </a:r>
          </a:p>
        </p:txBody>
      </p:sp>
    </p:spTree>
    <p:extLst>
      <p:ext uri="{BB962C8B-B14F-4D97-AF65-F5344CB8AC3E}">
        <p14:creationId xmlns:p14="http://schemas.microsoft.com/office/powerpoint/2010/main" val="2662185861"/>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91332B-8BDC-9B4A-B272-5E6B451398B6}"/>
              </a:ext>
            </a:extLst>
          </p:cNvPr>
          <p:cNvSpPr>
            <a:spLocks noGrp="1"/>
          </p:cNvSpPr>
          <p:nvPr>
            <p:ph type="title"/>
          </p:nvPr>
        </p:nvSpPr>
        <p:spPr>
          <a:xfrm>
            <a:off x="323850" y="347412"/>
            <a:ext cx="13983046" cy="1481387"/>
          </a:xfrm>
        </p:spPr>
        <p:txBody>
          <a:bodyPr/>
          <a:lstStyle/>
          <a:p>
            <a:r>
              <a:rPr lang="en-US" dirty="0"/>
              <a:t>Diagram - Use Case 2</a:t>
            </a:r>
            <a:br>
              <a:rPr lang="en-US" dirty="0"/>
            </a:br>
            <a:r>
              <a:rPr lang="en-US" sz="3600" i="1" dirty="0"/>
              <a:t>(Cloud resource to resolve a PHZ name)</a:t>
            </a:r>
            <a:endParaRPr lang="en-US" i="1" dirty="0"/>
          </a:p>
        </p:txBody>
      </p:sp>
      <p:pic>
        <p:nvPicPr>
          <p:cNvPr id="5" name="Picture 4">
            <a:extLst>
              <a:ext uri="{FF2B5EF4-FFF2-40B4-BE49-F238E27FC236}">
                <a16:creationId xmlns:a16="http://schemas.microsoft.com/office/drawing/2014/main" id="{1AAB1513-2CDC-0946-B022-F55FD3812691}"/>
              </a:ext>
            </a:extLst>
          </p:cNvPr>
          <p:cNvPicPr>
            <a:picLocks noChangeAspect="1"/>
          </p:cNvPicPr>
          <p:nvPr/>
        </p:nvPicPr>
        <p:blipFill>
          <a:blip r:embed="rId2"/>
          <a:stretch>
            <a:fillRect/>
          </a:stretch>
        </p:blipFill>
        <p:spPr>
          <a:xfrm>
            <a:off x="5127889" y="1828799"/>
            <a:ext cx="9502511" cy="6400801"/>
          </a:xfrm>
          <a:prstGeom prst="rect">
            <a:avLst/>
          </a:prstGeom>
        </p:spPr>
      </p:pic>
      <p:sp>
        <p:nvSpPr>
          <p:cNvPr id="6" name="TextBox 5">
            <a:extLst>
              <a:ext uri="{FF2B5EF4-FFF2-40B4-BE49-F238E27FC236}">
                <a16:creationId xmlns:a16="http://schemas.microsoft.com/office/drawing/2014/main" id="{F313DA11-C9DD-6E43-B3BF-262B7FFA3BA1}"/>
              </a:ext>
            </a:extLst>
          </p:cNvPr>
          <p:cNvSpPr txBox="1"/>
          <p:nvPr/>
        </p:nvSpPr>
        <p:spPr>
          <a:xfrm>
            <a:off x="401903" y="1959025"/>
            <a:ext cx="4585734" cy="3859518"/>
          </a:xfrm>
          <a:prstGeom prst="rect">
            <a:avLst/>
          </a:prstGeom>
          <a:noFill/>
        </p:spPr>
        <p:txBody>
          <a:bodyPr wrap="square" lIns="182880" tIns="146304" rIns="182880" bIns="146304" rtlCol="0">
            <a:spAutoFit/>
          </a:bodyPr>
          <a:lstStyle/>
          <a:p>
            <a:pPr marL="457200" indent="-457200">
              <a:lnSpc>
                <a:spcPct val="90000"/>
              </a:lnSpc>
              <a:spcAft>
                <a:spcPts val="1800"/>
              </a:spcAft>
              <a:buFont typeface="Arial" panose="020B0604020202020204" pitchFamily="34" charset="0"/>
              <a:buChar char="•"/>
            </a:pPr>
            <a:r>
              <a:rPr lang="en-US" sz="3200" dirty="0">
                <a:solidFill>
                  <a:schemeClr val="tx2"/>
                </a:solidFill>
                <a:latin typeface="Amazon Ember" panose="020B0603020204020204" pitchFamily="34" charset="0"/>
                <a:ea typeface="Amazon Ember" panose="020B0603020204020204" pitchFamily="34" charset="0"/>
                <a:cs typeface="Amazon Ember" panose="020B0603020204020204" pitchFamily="34" charset="0"/>
              </a:rPr>
              <a:t>Query from “121”</a:t>
            </a:r>
          </a:p>
          <a:p>
            <a:pPr marL="457200" indent="-457200">
              <a:lnSpc>
                <a:spcPct val="90000"/>
              </a:lnSpc>
              <a:spcAft>
                <a:spcPts val="1800"/>
              </a:spcAft>
              <a:buFont typeface="Wingdings" pitchFamily="2" charset="2"/>
              <a:buChar char="Ø"/>
            </a:pPr>
            <a:r>
              <a:rPr lang="en-US" sz="3200" dirty="0">
                <a:solidFill>
                  <a:schemeClr val="tx2"/>
                </a:solidFill>
                <a:latin typeface="Amazon Ember" panose="020B0603020204020204" pitchFamily="34" charset="0"/>
                <a:ea typeface="Amazon Ember" panose="020B0603020204020204" pitchFamily="34" charset="0"/>
                <a:cs typeface="Amazon Ember" panose="020B0603020204020204" pitchFamily="34" charset="0"/>
              </a:rPr>
              <a:t>dig </a:t>
            </a:r>
            <a:r>
              <a:rPr lang="en-US" sz="3200" dirty="0">
                <a:solidFill>
                  <a:schemeClr val="tx2"/>
                </a:solidFill>
                <a:latin typeface="Amazon Ember" panose="020B0603020204020204" pitchFamily="34" charset="0"/>
                <a:ea typeface="Amazon Ember" panose="020B0603020204020204" pitchFamily="34" charset="0"/>
                <a:cs typeface="Amazon Ember" panose="020B0603020204020204" pitchFamily="34" charset="0"/>
                <a:hlinkClick r:id="rId3"/>
              </a:rPr>
              <a:t>www.cloud.example.com</a:t>
            </a:r>
            <a:endParaRPr lang="en-US" sz="3200" dirty="0">
              <a:solidFill>
                <a:schemeClr val="tx2"/>
              </a:solidFill>
              <a:latin typeface="Amazon Ember" panose="020B0603020204020204" pitchFamily="34" charset="0"/>
              <a:ea typeface="Amazon Ember" panose="020B0603020204020204" pitchFamily="34" charset="0"/>
              <a:cs typeface="Amazon Ember" panose="020B0603020204020204" pitchFamily="34" charset="0"/>
            </a:endParaRPr>
          </a:p>
          <a:p>
            <a:pPr marL="457200" indent="-457200">
              <a:lnSpc>
                <a:spcPct val="90000"/>
              </a:lnSpc>
              <a:spcAft>
                <a:spcPts val="1800"/>
              </a:spcAft>
              <a:buFont typeface="Wingdings" pitchFamily="2" charset="2"/>
              <a:buChar char="Ø"/>
            </a:pPr>
            <a:r>
              <a:rPr lang="en-US" sz="3200" dirty="0">
                <a:solidFill>
                  <a:schemeClr val="tx2"/>
                </a:solidFill>
                <a:latin typeface="Amazon Ember" panose="020B0603020204020204" pitchFamily="34" charset="0"/>
                <a:ea typeface="Amazon Ember" panose="020B0603020204020204" pitchFamily="34" charset="0"/>
                <a:cs typeface="Amazon Ember" panose="020B0603020204020204" pitchFamily="34" charset="0"/>
              </a:rPr>
              <a:t>dig www-</a:t>
            </a:r>
            <a:r>
              <a:rPr lang="en-US" sz="3200" dirty="0" err="1">
                <a:solidFill>
                  <a:schemeClr val="tx2"/>
                </a:solidFill>
                <a:latin typeface="Amazon Ember" panose="020B0603020204020204" pitchFamily="34" charset="0"/>
                <a:ea typeface="Amazon Ember" panose="020B0603020204020204" pitchFamily="34" charset="0"/>
                <a:cs typeface="Amazon Ember" panose="020B0603020204020204" pitchFamily="34" charset="0"/>
              </a:rPr>
              <a:t>int.cloud.example.com</a:t>
            </a:r>
            <a:endParaRPr lang="en-US" sz="3200" dirty="0">
              <a:solidFill>
                <a:schemeClr val="tx2"/>
              </a:solidFill>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70755063"/>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91332B-8BDC-9B4A-B272-5E6B451398B6}"/>
              </a:ext>
            </a:extLst>
          </p:cNvPr>
          <p:cNvSpPr>
            <a:spLocks noGrp="1"/>
          </p:cNvSpPr>
          <p:nvPr>
            <p:ph type="title"/>
          </p:nvPr>
        </p:nvSpPr>
        <p:spPr>
          <a:xfrm>
            <a:off x="323850" y="347412"/>
            <a:ext cx="13983046" cy="1481387"/>
          </a:xfrm>
        </p:spPr>
        <p:txBody>
          <a:bodyPr/>
          <a:lstStyle/>
          <a:p>
            <a:r>
              <a:rPr lang="en-US" dirty="0"/>
              <a:t>Diagram - Use Case 3</a:t>
            </a:r>
            <a:br>
              <a:rPr lang="en-US" dirty="0"/>
            </a:br>
            <a:r>
              <a:rPr lang="en-US" sz="3600" i="1" dirty="0"/>
              <a:t>(On-</a:t>
            </a:r>
            <a:r>
              <a:rPr lang="en-US" sz="3600" i="1" dirty="0" err="1"/>
              <a:t>Prem</a:t>
            </a:r>
            <a:r>
              <a:rPr lang="en-US" sz="3600" i="1" dirty="0"/>
              <a:t> resource to resolve an AWS-native name (EFS))</a:t>
            </a:r>
            <a:endParaRPr lang="en-US" i="1" dirty="0"/>
          </a:p>
        </p:txBody>
      </p:sp>
      <p:pic>
        <p:nvPicPr>
          <p:cNvPr id="4" name="Picture 3">
            <a:extLst>
              <a:ext uri="{FF2B5EF4-FFF2-40B4-BE49-F238E27FC236}">
                <a16:creationId xmlns:a16="http://schemas.microsoft.com/office/drawing/2014/main" id="{972D5C62-BE2D-9A4F-BF1B-0DDA61154BD9}"/>
              </a:ext>
            </a:extLst>
          </p:cNvPr>
          <p:cNvPicPr>
            <a:picLocks noChangeAspect="1"/>
          </p:cNvPicPr>
          <p:nvPr/>
        </p:nvPicPr>
        <p:blipFill>
          <a:blip r:embed="rId2"/>
          <a:stretch>
            <a:fillRect/>
          </a:stretch>
        </p:blipFill>
        <p:spPr>
          <a:xfrm>
            <a:off x="3142210" y="1828799"/>
            <a:ext cx="11488189" cy="6400801"/>
          </a:xfrm>
          <a:prstGeom prst="rect">
            <a:avLst/>
          </a:prstGeom>
        </p:spPr>
      </p:pic>
      <p:sp>
        <p:nvSpPr>
          <p:cNvPr id="6" name="TextBox 5">
            <a:extLst>
              <a:ext uri="{FF2B5EF4-FFF2-40B4-BE49-F238E27FC236}">
                <a16:creationId xmlns:a16="http://schemas.microsoft.com/office/drawing/2014/main" id="{290D0964-8F77-2C4C-B291-71509D0172A6}"/>
              </a:ext>
            </a:extLst>
          </p:cNvPr>
          <p:cNvSpPr txBox="1"/>
          <p:nvPr/>
        </p:nvSpPr>
        <p:spPr>
          <a:xfrm>
            <a:off x="401903" y="1959025"/>
            <a:ext cx="2740307" cy="2742289"/>
          </a:xfrm>
          <a:prstGeom prst="rect">
            <a:avLst/>
          </a:prstGeom>
          <a:noFill/>
        </p:spPr>
        <p:txBody>
          <a:bodyPr wrap="square" lIns="182880" tIns="146304" rIns="182880" bIns="146304" rtlCol="0">
            <a:spAutoFit/>
          </a:bodyPr>
          <a:lstStyle/>
          <a:p>
            <a:pPr marL="457200" indent="-457200">
              <a:lnSpc>
                <a:spcPct val="90000"/>
              </a:lnSpc>
              <a:spcAft>
                <a:spcPts val="1800"/>
              </a:spcAft>
              <a:buFont typeface="Arial" panose="020B0604020202020204" pitchFamily="34" charset="0"/>
              <a:buChar char="•"/>
            </a:pPr>
            <a:r>
              <a:rPr lang="en-US" sz="3200" dirty="0">
                <a:solidFill>
                  <a:schemeClr val="tx2"/>
                </a:solidFill>
                <a:latin typeface="Amazon Ember" panose="020B0603020204020204" pitchFamily="34" charset="0"/>
                <a:ea typeface="Amazon Ember" panose="020B0603020204020204" pitchFamily="34" charset="0"/>
                <a:cs typeface="Amazon Ember" panose="020B0603020204020204" pitchFamily="34" charset="0"/>
              </a:rPr>
              <a:t>Query from “on-</a:t>
            </a:r>
            <a:r>
              <a:rPr lang="en-US" sz="3200" dirty="0" err="1">
                <a:solidFill>
                  <a:schemeClr val="tx2"/>
                </a:solidFill>
                <a:latin typeface="Amazon Ember" panose="020B0603020204020204" pitchFamily="34" charset="0"/>
                <a:ea typeface="Amazon Ember" panose="020B0603020204020204" pitchFamily="34" charset="0"/>
                <a:cs typeface="Amazon Ember" panose="020B0603020204020204" pitchFamily="34" charset="0"/>
              </a:rPr>
              <a:t>prem</a:t>
            </a:r>
            <a:r>
              <a:rPr lang="en-US" sz="3200" dirty="0">
                <a:solidFill>
                  <a:schemeClr val="tx2"/>
                </a:solidFill>
                <a:latin typeface="Amazon Ember" panose="020B0603020204020204" pitchFamily="34" charset="0"/>
                <a:ea typeface="Amazon Ember" panose="020B0603020204020204" pitchFamily="34" charset="0"/>
                <a:cs typeface="Amazon Ember" panose="020B0603020204020204" pitchFamily="34" charset="0"/>
              </a:rPr>
              <a:t>”</a:t>
            </a:r>
          </a:p>
          <a:p>
            <a:pPr marL="457200" indent="-457200">
              <a:lnSpc>
                <a:spcPct val="90000"/>
              </a:lnSpc>
              <a:spcAft>
                <a:spcPts val="1800"/>
              </a:spcAft>
              <a:buFont typeface="Wingdings" pitchFamily="2" charset="2"/>
              <a:buChar char="Ø"/>
            </a:pPr>
            <a:r>
              <a:rPr lang="en-US" sz="3200" dirty="0">
                <a:solidFill>
                  <a:schemeClr val="tx2"/>
                </a:solidFill>
                <a:latin typeface="Amazon Ember" panose="020B0603020204020204" pitchFamily="34" charset="0"/>
                <a:ea typeface="Amazon Ember" panose="020B0603020204020204" pitchFamily="34" charset="0"/>
                <a:cs typeface="Amazon Ember" panose="020B0603020204020204" pitchFamily="34" charset="0"/>
              </a:rPr>
              <a:t>dig fs-53bec…</a:t>
            </a:r>
          </a:p>
        </p:txBody>
      </p:sp>
    </p:spTree>
    <p:extLst>
      <p:ext uri="{BB962C8B-B14F-4D97-AF65-F5344CB8AC3E}">
        <p14:creationId xmlns:p14="http://schemas.microsoft.com/office/powerpoint/2010/main" val="1191699760"/>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91332B-8BDC-9B4A-B272-5E6B451398B6}"/>
              </a:ext>
            </a:extLst>
          </p:cNvPr>
          <p:cNvSpPr>
            <a:spLocks noGrp="1"/>
          </p:cNvSpPr>
          <p:nvPr>
            <p:ph type="title"/>
          </p:nvPr>
        </p:nvSpPr>
        <p:spPr/>
        <p:txBody>
          <a:bodyPr/>
          <a:lstStyle/>
          <a:p>
            <a:r>
              <a:rPr lang="en-US" dirty="0"/>
              <a:t>Diagram - Use Case 3</a:t>
            </a:r>
            <a:br>
              <a:rPr lang="en-US" dirty="0"/>
            </a:br>
            <a:r>
              <a:rPr lang="en-US" sz="3600" i="1" dirty="0"/>
              <a:t>(Cloud resource to resolve an AWS-native name in another VPC (EKS))</a:t>
            </a:r>
            <a:endParaRPr lang="en-US" i="1" dirty="0"/>
          </a:p>
        </p:txBody>
      </p:sp>
      <p:pic>
        <p:nvPicPr>
          <p:cNvPr id="5" name="Picture 4">
            <a:extLst>
              <a:ext uri="{FF2B5EF4-FFF2-40B4-BE49-F238E27FC236}">
                <a16:creationId xmlns:a16="http://schemas.microsoft.com/office/drawing/2014/main" id="{E3D55FDF-C2DE-C24B-9AE7-B917B7D402A1}"/>
              </a:ext>
            </a:extLst>
          </p:cNvPr>
          <p:cNvPicPr>
            <a:picLocks noChangeAspect="1"/>
          </p:cNvPicPr>
          <p:nvPr/>
        </p:nvPicPr>
        <p:blipFill>
          <a:blip r:embed="rId2"/>
          <a:stretch>
            <a:fillRect/>
          </a:stretch>
        </p:blipFill>
        <p:spPr>
          <a:xfrm>
            <a:off x="79948" y="2103465"/>
            <a:ext cx="14476448" cy="5760375"/>
          </a:xfrm>
          <a:prstGeom prst="rect">
            <a:avLst/>
          </a:prstGeom>
        </p:spPr>
      </p:pic>
    </p:spTree>
    <p:extLst>
      <p:ext uri="{BB962C8B-B14F-4D97-AF65-F5344CB8AC3E}">
        <p14:creationId xmlns:p14="http://schemas.microsoft.com/office/powerpoint/2010/main" val="3932725902"/>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91332B-8BDC-9B4A-B272-5E6B451398B6}"/>
              </a:ext>
            </a:extLst>
          </p:cNvPr>
          <p:cNvSpPr>
            <a:spLocks noGrp="1"/>
          </p:cNvSpPr>
          <p:nvPr>
            <p:ph type="title"/>
          </p:nvPr>
        </p:nvSpPr>
        <p:spPr>
          <a:xfrm>
            <a:off x="323850" y="347412"/>
            <a:ext cx="13983046" cy="1481387"/>
          </a:xfrm>
        </p:spPr>
        <p:txBody>
          <a:bodyPr/>
          <a:lstStyle/>
          <a:p>
            <a:r>
              <a:rPr lang="en-US" dirty="0"/>
              <a:t>Diagram - Use Case 4</a:t>
            </a:r>
            <a:br>
              <a:rPr lang="en-US" dirty="0"/>
            </a:br>
            <a:r>
              <a:rPr lang="en-US" sz="4000" i="1" dirty="0"/>
              <a:t>(Cloud resource to resolve an on-</a:t>
            </a:r>
            <a:r>
              <a:rPr lang="en-US" sz="4000" i="1" dirty="0" err="1"/>
              <a:t>prem</a:t>
            </a:r>
            <a:r>
              <a:rPr lang="en-US" sz="4000" i="1" dirty="0"/>
              <a:t> name)</a:t>
            </a:r>
            <a:endParaRPr lang="en-US" i="1" dirty="0"/>
          </a:p>
        </p:txBody>
      </p:sp>
      <p:pic>
        <p:nvPicPr>
          <p:cNvPr id="4" name="Picture 3">
            <a:extLst>
              <a:ext uri="{FF2B5EF4-FFF2-40B4-BE49-F238E27FC236}">
                <a16:creationId xmlns:a16="http://schemas.microsoft.com/office/drawing/2014/main" id="{72236B6F-BCF3-1A46-A81D-58013B354675}"/>
              </a:ext>
            </a:extLst>
          </p:cNvPr>
          <p:cNvPicPr>
            <a:picLocks noChangeAspect="1"/>
          </p:cNvPicPr>
          <p:nvPr/>
        </p:nvPicPr>
        <p:blipFill>
          <a:blip r:embed="rId2"/>
          <a:stretch>
            <a:fillRect/>
          </a:stretch>
        </p:blipFill>
        <p:spPr>
          <a:xfrm>
            <a:off x="5564377" y="1662545"/>
            <a:ext cx="9066023" cy="6567055"/>
          </a:xfrm>
          <a:prstGeom prst="rect">
            <a:avLst/>
          </a:prstGeom>
        </p:spPr>
      </p:pic>
      <p:sp>
        <p:nvSpPr>
          <p:cNvPr id="7" name="TextBox 6">
            <a:extLst>
              <a:ext uri="{FF2B5EF4-FFF2-40B4-BE49-F238E27FC236}">
                <a16:creationId xmlns:a16="http://schemas.microsoft.com/office/drawing/2014/main" id="{D1956428-D8E9-2447-A429-351A867C3DE0}"/>
              </a:ext>
            </a:extLst>
          </p:cNvPr>
          <p:cNvSpPr txBox="1"/>
          <p:nvPr/>
        </p:nvSpPr>
        <p:spPr>
          <a:xfrm>
            <a:off x="401903" y="1959025"/>
            <a:ext cx="4951493" cy="1855893"/>
          </a:xfrm>
          <a:prstGeom prst="rect">
            <a:avLst/>
          </a:prstGeom>
          <a:noFill/>
        </p:spPr>
        <p:txBody>
          <a:bodyPr wrap="square" lIns="182880" tIns="146304" rIns="182880" bIns="146304" rtlCol="0">
            <a:spAutoFit/>
          </a:bodyPr>
          <a:lstStyle/>
          <a:p>
            <a:pPr marL="457200" indent="-457200">
              <a:lnSpc>
                <a:spcPct val="90000"/>
              </a:lnSpc>
              <a:spcAft>
                <a:spcPts val="1800"/>
              </a:spcAft>
              <a:buFont typeface="Arial" panose="020B0604020202020204" pitchFamily="34" charset="0"/>
              <a:buChar char="•"/>
            </a:pPr>
            <a:r>
              <a:rPr lang="en-US" sz="3200" dirty="0">
                <a:solidFill>
                  <a:schemeClr val="tx2"/>
                </a:solidFill>
                <a:latin typeface="Amazon Ember" panose="020B0603020204020204" pitchFamily="34" charset="0"/>
                <a:ea typeface="Amazon Ember" panose="020B0603020204020204" pitchFamily="34" charset="0"/>
                <a:cs typeface="Amazon Ember" panose="020B0603020204020204" pitchFamily="34" charset="0"/>
              </a:rPr>
              <a:t>Query from cloud</a:t>
            </a:r>
          </a:p>
          <a:p>
            <a:pPr marL="457200" indent="-457200">
              <a:lnSpc>
                <a:spcPct val="90000"/>
              </a:lnSpc>
              <a:spcAft>
                <a:spcPts val="1800"/>
              </a:spcAft>
              <a:buFont typeface="Wingdings" pitchFamily="2" charset="2"/>
              <a:buChar char="Ø"/>
            </a:pPr>
            <a:r>
              <a:rPr lang="en-US" sz="3200" dirty="0">
                <a:solidFill>
                  <a:schemeClr val="tx2"/>
                </a:solidFill>
                <a:latin typeface="Amazon Ember" panose="020B0603020204020204" pitchFamily="34" charset="0"/>
                <a:ea typeface="Amazon Ember" panose="020B0603020204020204" pitchFamily="34" charset="0"/>
                <a:cs typeface="Amazon Ember" panose="020B0603020204020204" pitchFamily="34" charset="0"/>
              </a:rPr>
              <a:t>dig </a:t>
            </a:r>
            <a:r>
              <a:rPr lang="en-US" sz="3200" dirty="0">
                <a:solidFill>
                  <a:schemeClr val="tx2"/>
                </a:solidFill>
                <a:latin typeface="Amazon Ember" panose="020B0603020204020204" pitchFamily="34" charset="0"/>
                <a:ea typeface="Amazon Ember" panose="020B0603020204020204" pitchFamily="34" charset="0"/>
                <a:cs typeface="Amazon Ember" panose="020B0603020204020204" pitchFamily="34" charset="0"/>
                <a:hlinkClick r:id="rId3"/>
              </a:rPr>
              <a:t>www.example.com</a:t>
            </a:r>
            <a:endParaRPr lang="en-US" sz="3200" dirty="0">
              <a:solidFill>
                <a:schemeClr val="tx2"/>
              </a:solidFill>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1688157510"/>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91332B-8BDC-9B4A-B272-5E6B451398B6}"/>
              </a:ext>
            </a:extLst>
          </p:cNvPr>
          <p:cNvSpPr>
            <a:spLocks noGrp="1"/>
          </p:cNvSpPr>
          <p:nvPr>
            <p:ph type="title"/>
          </p:nvPr>
        </p:nvSpPr>
        <p:spPr>
          <a:xfrm>
            <a:off x="323850" y="347412"/>
            <a:ext cx="13983046" cy="1528489"/>
          </a:xfrm>
        </p:spPr>
        <p:txBody>
          <a:bodyPr/>
          <a:lstStyle/>
          <a:p>
            <a:r>
              <a:rPr lang="en-US" dirty="0"/>
              <a:t>Diagram - Use Case 4</a:t>
            </a:r>
            <a:br>
              <a:rPr lang="en-US" dirty="0"/>
            </a:br>
            <a:r>
              <a:rPr lang="en-US" sz="3600" i="1" dirty="0"/>
              <a:t>(Cloud resource to resolve an on-</a:t>
            </a:r>
            <a:r>
              <a:rPr lang="en-US" sz="3600" i="1" dirty="0" err="1"/>
              <a:t>prem</a:t>
            </a:r>
            <a:r>
              <a:rPr lang="en-US" sz="3600" i="1" dirty="0"/>
              <a:t> name)</a:t>
            </a:r>
            <a:endParaRPr lang="en-US" i="1" dirty="0"/>
          </a:p>
        </p:txBody>
      </p:sp>
      <p:pic>
        <p:nvPicPr>
          <p:cNvPr id="7" name="Picture 6">
            <a:extLst>
              <a:ext uri="{FF2B5EF4-FFF2-40B4-BE49-F238E27FC236}">
                <a16:creationId xmlns:a16="http://schemas.microsoft.com/office/drawing/2014/main" id="{AF171B5A-69BB-C14A-8494-7C8CE433E971}"/>
              </a:ext>
            </a:extLst>
          </p:cNvPr>
          <p:cNvPicPr>
            <a:picLocks noChangeAspect="1"/>
          </p:cNvPicPr>
          <p:nvPr/>
        </p:nvPicPr>
        <p:blipFill>
          <a:blip r:embed="rId2"/>
          <a:stretch>
            <a:fillRect/>
          </a:stretch>
        </p:blipFill>
        <p:spPr>
          <a:xfrm>
            <a:off x="714894" y="1688687"/>
            <a:ext cx="13446899" cy="6540913"/>
          </a:xfrm>
          <a:prstGeom prst="rect">
            <a:avLst/>
          </a:prstGeom>
        </p:spPr>
      </p:pic>
    </p:spTree>
    <p:extLst>
      <p:ext uri="{BB962C8B-B14F-4D97-AF65-F5344CB8AC3E}">
        <p14:creationId xmlns:p14="http://schemas.microsoft.com/office/powerpoint/2010/main" val="2833264526"/>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91332B-8BDC-9B4A-B272-5E6B451398B6}"/>
              </a:ext>
            </a:extLst>
          </p:cNvPr>
          <p:cNvSpPr>
            <a:spLocks noGrp="1"/>
          </p:cNvSpPr>
          <p:nvPr>
            <p:ph type="title"/>
          </p:nvPr>
        </p:nvSpPr>
        <p:spPr>
          <a:xfrm>
            <a:off x="323850" y="347412"/>
            <a:ext cx="13983046" cy="1481387"/>
          </a:xfrm>
        </p:spPr>
        <p:txBody>
          <a:bodyPr/>
          <a:lstStyle/>
          <a:p>
            <a:r>
              <a:rPr lang="en-US" dirty="0"/>
              <a:t>Diagram - Use Case 5</a:t>
            </a:r>
            <a:br>
              <a:rPr lang="en-US" dirty="0"/>
            </a:br>
            <a:r>
              <a:rPr lang="en-US" sz="4000" i="1" dirty="0"/>
              <a:t>(Cloud resource to resolve ANYTHING else)</a:t>
            </a:r>
            <a:endParaRPr lang="en-US" i="1" dirty="0"/>
          </a:p>
        </p:txBody>
      </p:sp>
      <p:pic>
        <p:nvPicPr>
          <p:cNvPr id="5" name="Picture 4">
            <a:extLst>
              <a:ext uri="{FF2B5EF4-FFF2-40B4-BE49-F238E27FC236}">
                <a16:creationId xmlns:a16="http://schemas.microsoft.com/office/drawing/2014/main" id="{8A2CB968-6FDD-1F46-9DAF-5A64CD9F5A32}"/>
              </a:ext>
            </a:extLst>
          </p:cNvPr>
          <p:cNvPicPr>
            <a:picLocks noChangeAspect="1"/>
          </p:cNvPicPr>
          <p:nvPr/>
        </p:nvPicPr>
        <p:blipFill>
          <a:blip r:embed="rId2"/>
          <a:stretch>
            <a:fillRect/>
          </a:stretch>
        </p:blipFill>
        <p:spPr>
          <a:xfrm>
            <a:off x="88589" y="1945178"/>
            <a:ext cx="14453567" cy="6136426"/>
          </a:xfrm>
          <a:prstGeom prst="rect">
            <a:avLst/>
          </a:prstGeom>
        </p:spPr>
      </p:pic>
      <p:pic>
        <p:nvPicPr>
          <p:cNvPr id="8" name="Picture 7">
            <a:extLst>
              <a:ext uri="{FF2B5EF4-FFF2-40B4-BE49-F238E27FC236}">
                <a16:creationId xmlns:a16="http://schemas.microsoft.com/office/drawing/2014/main" id="{3180ADD1-CEA6-F046-86F0-3B9402150718}"/>
              </a:ext>
            </a:extLst>
          </p:cNvPr>
          <p:cNvPicPr>
            <a:picLocks noChangeAspect="1"/>
          </p:cNvPicPr>
          <p:nvPr/>
        </p:nvPicPr>
        <p:blipFill>
          <a:blip r:embed="rId3"/>
          <a:stretch>
            <a:fillRect/>
          </a:stretch>
        </p:blipFill>
        <p:spPr>
          <a:xfrm>
            <a:off x="4041096" y="1667443"/>
            <a:ext cx="10501060" cy="6414161"/>
          </a:xfrm>
          <a:prstGeom prst="rect">
            <a:avLst/>
          </a:prstGeom>
        </p:spPr>
      </p:pic>
    </p:spTree>
    <p:extLst>
      <p:ext uri="{BB962C8B-B14F-4D97-AF65-F5344CB8AC3E}">
        <p14:creationId xmlns:p14="http://schemas.microsoft.com/office/powerpoint/2010/main" val="19623742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subTnLst>
                                    <p:set>
                                      <p:cBhvr override="childStyle">
                                        <p:cTn dur="1" fill="hold" display="0" masterRel="nextClick" afterEffect="1"/>
                                        <p:tgtEl>
                                          <p:spTgt spid="5"/>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91332B-8BDC-9B4A-B272-5E6B451398B6}"/>
              </a:ext>
            </a:extLst>
          </p:cNvPr>
          <p:cNvSpPr>
            <a:spLocks noGrp="1"/>
          </p:cNvSpPr>
          <p:nvPr>
            <p:ph type="title"/>
          </p:nvPr>
        </p:nvSpPr>
        <p:spPr>
          <a:xfrm>
            <a:off x="323850" y="347412"/>
            <a:ext cx="13983046" cy="1528489"/>
          </a:xfrm>
        </p:spPr>
        <p:txBody>
          <a:bodyPr/>
          <a:lstStyle/>
          <a:p>
            <a:r>
              <a:rPr lang="en-US" dirty="0"/>
              <a:t>Diagram - Use Case 5</a:t>
            </a:r>
            <a:br>
              <a:rPr lang="en-US" dirty="0"/>
            </a:br>
            <a:r>
              <a:rPr lang="en-US" sz="3600" i="1" dirty="0"/>
              <a:t>(Cloud resource to resolve an on-</a:t>
            </a:r>
            <a:r>
              <a:rPr lang="en-US" sz="3600" i="1" dirty="0" err="1"/>
              <a:t>prem</a:t>
            </a:r>
            <a:r>
              <a:rPr lang="en-US" sz="3600" i="1" dirty="0"/>
              <a:t> name)</a:t>
            </a:r>
            <a:endParaRPr lang="en-US" i="1" dirty="0"/>
          </a:p>
        </p:txBody>
      </p:sp>
      <p:pic>
        <p:nvPicPr>
          <p:cNvPr id="7" name="Picture 6">
            <a:extLst>
              <a:ext uri="{FF2B5EF4-FFF2-40B4-BE49-F238E27FC236}">
                <a16:creationId xmlns:a16="http://schemas.microsoft.com/office/drawing/2014/main" id="{573707C0-13B4-F54D-9566-CA5C473BB6D3}"/>
              </a:ext>
            </a:extLst>
          </p:cNvPr>
          <p:cNvPicPr>
            <a:picLocks noChangeAspect="1"/>
          </p:cNvPicPr>
          <p:nvPr/>
        </p:nvPicPr>
        <p:blipFill>
          <a:blip r:embed="rId2"/>
          <a:stretch>
            <a:fillRect/>
          </a:stretch>
        </p:blipFill>
        <p:spPr>
          <a:xfrm>
            <a:off x="1980352" y="1667205"/>
            <a:ext cx="10921000" cy="6562395"/>
          </a:xfrm>
          <a:prstGeom prst="rect">
            <a:avLst/>
          </a:prstGeom>
        </p:spPr>
      </p:pic>
    </p:spTree>
    <p:extLst>
      <p:ext uri="{BB962C8B-B14F-4D97-AF65-F5344CB8AC3E}">
        <p14:creationId xmlns:p14="http://schemas.microsoft.com/office/powerpoint/2010/main" val="2529687907"/>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3BC7D4-34C9-9247-975B-71E2553E1776}"/>
              </a:ext>
            </a:extLst>
          </p:cNvPr>
          <p:cNvSpPr>
            <a:spLocks noGrp="1"/>
          </p:cNvSpPr>
          <p:nvPr>
            <p:ph type="title"/>
          </p:nvPr>
        </p:nvSpPr>
        <p:spPr/>
        <p:txBody>
          <a:bodyPr/>
          <a:lstStyle/>
          <a:p>
            <a:endParaRPr lang="en-US" dirty="0"/>
          </a:p>
        </p:txBody>
      </p:sp>
      <p:graphicFrame>
        <p:nvGraphicFramePr>
          <p:cNvPr id="11" name="Content Placeholder 10">
            <a:extLst>
              <a:ext uri="{FF2B5EF4-FFF2-40B4-BE49-F238E27FC236}">
                <a16:creationId xmlns:a16="http://schemas.microsoft.com/office/drawing/2014/main" id="{84C4EAFF-B1BA-0E49-8C83-FFABD8F2CE22}"/>
              </a:ext>
            </a:extLst>
          </p:cNvPr>
          <p:cNvGraphicFramePr>
            <a:graphicFrameLocks noGrp="1"/>
          </p:cNvGraphicFramePr>
          <p:nvPr>
            <p:ph idx="1"/>
            <p:extLst>
              <p:ext uri="{D42A27DB-BD31-4B8C-83A1-F6EECF244321}">
                <p14:modId xmlns:p14="http://schemas.microsoft.com/office/powerpoint/2010/main" val="4128300049"/>
              </p:ext>
            </p:extLst>
          </p:nvPr>
        </p:nvGraphicFramePr>
        <p:xfrm>
          <a:off x="731520" y="1636269"/>
          <a:ext cx="13533120" cy="18434304"/>
        </p:xfrm>
        <a:graphic>
          <a:graphicData uri="http://schemas.openxmlformats.org/drawingml/2006/table">
            <a:tbl>
              <a:tblPr firstRow="1" firstCol="1" bandRow="1">
                <a:tableStyleId>{5C22544A-7EE6-4342-B048-85BDC9FD1C3A}</a:tableStyleId>
              </a:tblPr>
              <a:tblGrid>
                <a:gridCol w="1691640">
                  <a:extLst>
                    <a:ext uri="{9D8B030D-6E8A-4147-A177-3AD203B41FA5}">
                      <a16:colId xmlns:a16="http://schemas.microsoft.com/office/drawing/2014/main" val="1643736000"/>
                    </a:ext>
                  </a:extLst>
                </a:gridCol>
                <a:gridCol w="1691640">
                  <a:extLst>
                    <a:ext uri="{9D8B030D-6E8A-4147-A177-3AD203B41FA5}">
                      <a16:colId xmlns:a16="http://schemas.microsoft.com/office/drawing/2014/main" val="105726129"/>
                    </a:ext>
                  </a:extLst>
                </a:gridCol>
                <a:gridCol w="1691640">
                  <a:extLst>
                    <a:ext uri="{9D8B030D-6E8A-4147-A177-3AD203B41FA5}">
                      <a16:colId xmlns:a16="http://schemas.microsoft.com/office/drawing/2014/main" val="3106912301"/>
                    </a:ext>
                  </a:extLst>
                </a:gridCol>
                <a:gridCol w="1691640">
                  <a:extLst>
                    <a:ext uri="{9D8B030D-6E8A-4147-A177-3AD203B41FA5}">
                      <a16:colId xmlns:a16="http://schemas.microsoft.com/office/drawing/2014/main" val="4219524475"/>
                    </a:ext>
                  </a:extLst>
                </a:gridCol>
                <a:gridCol w="1691640">
                  <a:extLst>
                    <a:ext uri="{9D8B030D-6E8A-4147-A177-3AD203B41FA5}">
                      <a16:colId xmlns:a16="http://schemas.microsoft.com/office/drawing/2014/main" val="225543401"/>
                    </a:ext>
                  </a:extLst>
                </a:gridCol>
                <a:gridCol w="1691640">
                  <a:extLst>
                    <a:ext uri="{9D8B030D-6E8A-4147-A177-3AD203B41FA5}">
                      <a16:colId xmlns:a16="http://schemas.microsoft.com/office/drawing/2014/main" val="2328030949"/>
                    </a:ext>
                  </a:extLst>
                </a:gridCol>
                <a:gridCol w="1691640">
                  <a:extLst>
                    <a:ext uri="{9D8B030D-6E8A-4147-A177-3AD203B41FA5}">
                      <a16:colId xmlns:a16="http://schemas.microsoft.com/office/drawing/2014/main" val="2538659160"/>
                    </a:ext>
                  </a:extLst>
                </a:gridCol>
                <a:gridCol w="1691640">
                  <a:extLst>
                    <a:ext uri="{9D8B030D-6E8A-4147-A177-3AD203B41FA5}">
                      <a16:colId xmlns:a16="http://schemas.microsoft.com/office/drawing/2014/main" val="1746496366"/>
                    </a:ext>
                  </a:extLst>
                </a:gridCol>
              </a:tblGrid>
              <a:tr h="1536192">
                <a:tc>
                  <a:txBody>
                    <a:bodyPr/>
                    <a:lstStyle/>
                    <a:p>
                      <a:pPr marL="0" marR="0">
                        <a:spcBef>
                          <a:spcPts val="0"/>
                        </a:spcBef>
                        <a:spcAft>
                          <a:spcPts val="0"/>
                        </a:spcAft>
                      </a:pPr>
                      <a:r>
                        <a:rPr lang="en-US" sz="1400" dirty="0">
                          <a:effectLst/>
                        </a:rPr>
                        <a:t>Use Case Name</a:t>
                      </a:r>
                      <a:endParaRPr lang="en-US" sz="14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17258" marR="17258" marT="0" marB="0"/>
                </a:tc>
                <a:tc>
                  <a:txBody>
                    <a:bodyPr/>
                    <a:lstStyle/>
                    <a:p>
                      <a:pPr marL="0" marR="0">
                        <a:spcBef>
                          <a:spcPts val="0"/>
                        </a:spcBef>
                        <a:spcAft>
                          <a:spcPts val="0"/>
                        </a:spcAft>
                      </a:pPr>
                      <a:r>
                        <a:rPr lang="en-US" sz="1400" dirty="0">
                          <a:effectLst/>
                        </a:rPr>
                        <a:t>Requester</a:t>
                      </a:r>
                      <a:endParaRPr lang="en-US" sz="14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17258" marR="17258" marT="0" marB="0"/>
                </a:tc>
                <a:tc>
                  <a:txBody>
                    <a:bodyPr/>
                    <a:lstStyle/>
                    <a:p>
                      <a:pPr marL="0" marR="0">
                        <a:spcBef>
                          <a:spcPts val="0"/>
                        </a:spcBef>
                        <a:spcAft>
                          <a:spcPts val="0"/>
                        </a:spcAft>
                      </a:pPr>
                      <a:r>
                        <a:rPr lang="en-US" sz="1400" dirty="0">
                          <a:effectLst/>
                        </a:rPr>
                        <a:t>Target</a:t>
                      </a:r>
                      <a:endParaRPr lang="en-US" sz="14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17258" marR="17258" marT="0" marB="0"/>
                </a:tc>
                <a:tc>
                  <a:txBody>
                    <a:bodyPr/>
                    <a:lstStyle/>
                    <a:p>
                      <a:pPr marL="0" marR="0">
                        <a:spcBef>
                          <a:spcPts val="0"/>
                        </a:spcBef>
                        <a:spcAft>
                          <a:spcPts val="0"/>
                        </a:spcAft>
                      </a:pPr>
                      <a:r>
                        <a:rPr lang="en-US" sz="1400" dirty="0">
                          <a:effectLst/>
                        </a:rPr>
                        <a:t>Using AmazonProvidedDNS</a:t>
                      </a:r>
                    </a:p>
                    <a:p>
                      <a:pPr marL="0" marR="0">
                        <a:spcBef>
                          <a:spcPts val="0"/>
                        </a:spcBef>
                        <a:spcAft>
                          <a:spcPts val="0"/>
                        </a:spcAft>
                      </a:pPr>
                      <a:r>
                        <a:rPr lang="en-US" sz="1400" dirty="0">
                          <a:effectLst/>
                        </a:rPr>
                        <a:t>(VPC DHCP options point to VPC’s “.2” DNS server)</a:t>
                      </a:r>
                      <a:endParaRPr lang="en-US" sz="14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17258" marR="17258" marT="0" marB="0"/>
                </a:tc>
                <a:tc>
                  <a:txBody>
                    <a:bodyPr/>
                    <a:lstStyle/>
                    <a:p>
                      <a:pPr marL="0" marR="0">
                        <a:spcBef>
                          <a:spcPts val="0"/>
                        </a:spcBef>
                        <a:spcAft>
                          <a:spcPts val="0"/>
                        </a:spcAft>
                      </a:pPr>
                      <a:r>
                        <a:rPr lang="en-US" sz="1400" dirty="0">
                          <a:effectLst/>
                        </a:rPr>
                        <a:t>New Route53 resolver feature (Route53 rules to point to on-prem DNS for on-prem resolution)</a:t>
                      </a:r>
                      <a:endParaRPr lang="en-US" sz="14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17258" marR="17258" marT="0" marB="0"/>
                </a:tc>
                <a:tc>
                  <a:txBody>
                    <a:bodyPr/>
                    <a:lstStyle/>
                    <a:p>
                      <a:pPr marL="0" marR="0">
                        <a:spcBef>
                          <a:spcPts val="0"/>
                        </a:spcBef>
                        <a:spcAft>
                          <a:spcPts val="0"/>
                        </a:spcAft>
                      </a:pPr>
                      <a:r>
                        <a:rPr lang="en-US" sz="1400" dirty="0">
                          <a:effectLst/>
                        </a:rPr>
                        <a:t>Using on-prem Active Directory DNS only (VPC DHCP options point to on-prem AD DNS server)</a:t>
                      </a:r>
                      <a:endParaRPr lang="en-US" sz="14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17258" marR="17258" marT="0" marB="0"/>
                </a:tc>
                <a:tc>
                  <a:txBody>
                    <a:bodyPr/>
                    <a:lstStyle/>
                    <a:p>
                      <a:pPr marL="0" marR="0">
                        <a:spcBef>
                          <a:spcPts val="0"/>
                        </a:spcBef>
                        <a:spcAft>
                          <a:spcPts val="0"/>
                        </a:spcAft>
                      </a:pPr>
                      <a:r>
                        <a:rPr lang="en-US" sz="1400" dirty="0">
                          <a:effectLst/>
                        </a:rPr>
                        <a:t>Using Active Directory DNS on EC2 instances in SharedSvcs VPC replicated with on-prem</a:t>
                      </a:r>
                      <a:endParaRPr lang="en-US" sz="14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17258" marR="17258" marT="0" marB="0"/>
                </a:tc>
                <a:tc>
                  <a:txBody>
                    <a:bodyPr/>
                    <a:lstStyle/>
                    <a:p>
                      <a:pPr marL="0" marR="0">
                        <a:spcBef>
                          <a:spcPts val="0"/>
                        </a:spcBef>
                        <a:spcAft>
                          <a:spcPts val="0"/>
                        </a:spcAft>
                      </a:pPr>
                      <a:r>
                        <a:rPr lang="en-US" sz="1400" dirty="0">
                          <a:effectLst/>
                        </a:rPr>
                        <a:t>Using DNS Proxies in each VPC (VPC DHCP options point to proxy DNS server. Proxy forwards queries as needed)</a:t>
                      </a:r>
                      <a:endParaRPr lang="en-US" sz="14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17258" marR="17258" marT="0" marB="0"/>
                </a:tc>
                <a:extLst>
                  <a:ext uri="{0D108BD9-81ED-4DB2-BD59-A6C34878D82A}">
                    <a16:rowId xmlns:a16="http://schemas.microsoft.com/office/drawing/2014/main" val="3378536307"/>
                  </a:ext>
                </a:extLst>
              </a:tr>
              <a:tr h="2852928">
                <a:tc>
                  <a:txBody>
                    <a:bodyPr/>
                    <a:lstStyle/>
                    <a:p>
                      <a:pPr marL="0" marR="0">
                        <a:spcBef>
                          <a:spcPts val="0"/>
                        </a:spcBef>
                        <a:spcAft>
                          <a:spcPts val="0"/>
                        </a:spcAft>
                      </a:pPr>
                      <a:r>
                        <a:rPr lang="en-US" sz="1400" dirty="0">
                          <a:effectLst/>
                        </a:rPr>
                        <a:t>Auto-Scaling Web Server</a:t>
                      </a:r>
                      <a:endParaRPr lang="en-US" sz="14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17258" marR="17258" marT="0" marB="0"/>
                </a:tc>
                <a:tc>
                  <a:txBody>
                    <a:bodyPr/>
                    <a:lstStyle/>
                    <a:p>
                      <a:pPr marL="0" marR="0">
                        <a:spcBef>
                          <a:spcPts val="0"/>
                        </a:spcBef>
                        <a:spcAft>
                          <a:spcPts val="0"/>
                        </a:spcAft>
                      </a:pPr>
                      <a:r>
                        <a:rPr lang="en-US" sz="1400" dirty="0">
                          <a:effectLst/>
                        </a:rPr>
                        <a:t>Standalone EC2 instance</a:t>
                      </a:r>
                      <a:endParaRPr lang="en-US" sz="14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17258" marR="17258" marT="0" marB="0"/>
                </a:tc>
                <a:tc>
                  <a:txBody>
                    <a:bodyPr/>
                    <a:lstStyle/>
                    <a:p>
                      <a:pPr marL="0" marR="0">
                        <a:spcBef>
                          <a:spcPts val="0"/>
                        </a:spcBef>
                        <a:spcAft>
                          <a:spcPts val="0"/>
                        </a:spcAft>
                      </a:pPr>
                      <a:r>
                        <a:rPr lang="en-US" sz="1400" dirty="0">
                          <a:effectLst/>
                        </a:rPr>
                        <a:t>Peer EC2 instance</a:t>
                      </a:r>
                    </a:p>
                    <a:p>
                      <a:pPr marL="0" marR="0">
                        <a:spcBef>
                          <a:spcPts val="0"/>
                        </a:spcBef>
                        <a:spcAft>
                          <a:spcPts val="0"/>
                        </a:spcAft>
                      </a:pPr>
                      <a:r>
                        <a:rPr lang="en-US" sz="1400" dirty="0">
                          <a:effectLst/>
                        </a:rPr>
                        <a:t>(ip-w-x-y-z.ec2.internal)</a:t>
                      </a:r>
                      <a:endParaRPr lang="en-US" sz="14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17258" marR="17258" marT="0" marB="0"/>
                </a:tc>
                <a:tc>
                  <a:txBody>
                    <a:bodyPr/>
                    <a:lstStyle/>
                    <a:p>
                      <a:pPr marL="0" marR="0">
                        <a:spcBef>
                          <a:spcPts val="0"/>
                        </a:spcBef>
                        <a:spcAft>
                          <a:spcPts val="0"/>
                        </a:spcAft>
                      </a:pPr>
                      <a:r>
                        <a:rPr lang="en-US" sz="1400" dirty="0">
                          <a:effectLst/>
                        </a:rPr>
                        <a:t>Success</a:t>
                      </a:r>
                      <a:endParaRPr lang="en-US" sz="14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17258" marR="17258" marT="0" marB="0"/>
                </a:tc>
                <a:tc>
                  <a:txBody>
                    <a:bodyPr/>
                    <a:lstStyle/>
                    <a:p>
                      <a:pPr marL="0" marR="0">
                        <a:spcBef>
                          <a:spcPts val="0"/>
                        </a:spcBef>
                        <a:spcAft>
                          <a:spcPts val="0"/>
                        </a:spcAft>
                      </a:pPr>
                      <a:r>
                        <a:rPr lang="en-US" sz="1400" dirty="0">
                          <a:effectLst/>
                        </a:rPr>
                        <a:t>Success</a:t>
                      </a:r>
                      <a:endParaRPr lang="en-US" sz="14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17258" marR="17258" marT="0" marB="0"/>
                </a:tc>
                <a:tc>
                  <a:txBody>
                    <a:bodyPr/>
                    <a:lstStyle/>
                    <a:p>
                      <a:pPr marL="0" marR="0">
                        <a:spcBef>
                          <a:spcPts val="0"/>
                        </a:spcBef>
                        <a:spcAft>
                          <a:spcPts val="0"/>
                        </a:spcAft>
                      </a:pPr>
                      <a:r>
                        <a:rPr lang="en-US" sz="1400" dirty="0">
                          <a:effectLst/>
                        </a:rPr>
                        <a:t>If the EC2 instance has NOT joined the AD domain, then it will NOT be allowed to dynamically register to the DNS server, and its name and IP will not be registered, therefore querying the AD DNS server will fail.</a:t>
                      </a:r>
                      <a:endParaRPr lang="en-US" sz="14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17258" marR="17258" marT="0" marB="0"/>
                </a:tc>
                <a:tc>
                  <a:txBody>
                    <a:bodyPr/>
                    <a:lstStyle/>
                    <a:p>
                      <a:pPr marL="0" marR="0">
                        <a:spcBef>
                          <a:spcPts val="0"/>
                        </a:spcBef>
                        <a:spcAft>
                          <a:spcPts val="0"/>
                        </a:spcAft>
                      </a:pPr>
                      <a:r>
                        <a:rPr lang="en-US" sz="1400" dirty="0">
                          <a:effectLst/>
                        </a:rPr>
                        <a:t>If the EC2 instance has NOT joined the AD domain, then it will NOT be allowed to dynamically register to the DNS server, and its name and IP will not be registered, therefore querying the AD DNS server will fail.</a:t>
                      </a:r>
                      <a:endParaRPr lang="en-US" sz="14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17258" marR="17258" marT="0" marB="0"/>
                </a:tc>
                <a:tc>
                  <a:txBody>
                    <a:bodyPr/>
                    <a:lstStyle/>
                    <a:p>
                      <a:pPr marL="0" marR="0">
                        <a:spcBef>
                          <a:spcPts val="0"/>
                        </a:spcBef>
                        <a:spcAft>
                          <a:spcPts val="0"/>
                        </a:spcAft>
                      </a:pPr>
                      <a:r>
                        <a:rPr lang="en-US" sz="1400" dirty="0">
                          <a:effectLst/>
                        </a:rPr>
                        <a:t>Since the proxy will forward this query to the VPC DNS server – the query will succeed.</a:t>
                      </a:r>
                      <a:endParaRPr lang="en-US" sz="14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17258" marR="17258" marT="0" marB="0"/>
                </a:tc>
                <a:extLst>
                  <a:ext uri="{0D108BD9-81ED-4DB2-BD59-A6C34878D82A}">
                    <a16:rowId xmlns:a16="http://schemas.microsoft.com/office/drawing/2014/main" val="3039751338"/>
                  </a:ext>
                </a:extLst>
              </a:tr>
              <a:tr h="2852928">
                <a:tc>
                  <a:txBody>
                    <a:bodyPr/>
                    <a:lstStyle/>
                    <a:p>
                      <a:pPr marL="0" marR="0">
                        <a:spcBef>
                          <a:spcPts val="0"/>
                        </a:spcBef>
                        <a:spcAft>
                          <a:spcPts val="0"/>
                        </a:spcAft>
                      </a:pPr>
                      <a:r>
                        <a:rPr lang="en-US" sz="1400" dirty="0">
                          <a:effectLst/>
                        </a:rPr>
                        <a:t>Auto-Scaling Web Server (using custom domains)</a:t>
                      </a:r>
                      <a:endParaRPr lang="en-US" sz="14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17258" marR="17258" marT="0" marB="0"/>
                </a:tc>
                <a:tc>
                  <a:txBody>
                    <a:bodyPr/>
                    <a:lstStyle/>
                    <a:p>
                      <a:pPr marL="0" marR="0">
                        <a:spcBef>
                          <a:spcPts val="0"/>
                        </a:spcBef>
                        <a:spcAft>
                          <a:spcPts val="0"/>
                        </a:spcAft>
                      </a:pPr>
                      <a:r>
                        <a:rPr lang="en-US" sz="1400" dirty="0">
                          <a:effectLst/>
                        </a:rPr>
                        <a:t>Standalone EC2 instance</a:t>
                      </a:r>
                      <a:endParaRPr lang="en-US" sz="14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17258" marR="17258" marT="0" marB="0"/>
                </a:tc>
                <a:tc>
                  <a:txBody>
                    <a:bodyPr/>
                    <a:lstStyle/>
                    <a:p>
                      <a:pPr marL="0" marR="0">
                        <a:spcBef>
                          <a:spcPts val="0"/>
                        </a:spcBef>
                        <a:spcAft>
                          <a:spcPts val="0"/>
                        </a:spcAft>
                      </a:pPr>
                      <a:r>
                        <a:rPr lang="en-US" sz="1400" dirty="0">
                          <a:effectLst/>
                        </a:rPr>
                        <a:t>Peer EC2 instance’s custom VPC domain name</a:t>
                      </a:r>
                    </a:p>
                    <a:p>
                      <a:pPr marL="0" marR="0">
                        <a:spcBef>
                          <a:spcPts val="0"/>
                        </a:spcBef>
                        <a:spcAft>
                          <a:spcPts val="0"/>
                        </a:spcAft>
                      </a:pPr>
                      <a:r>
                        <a:rPr lang="en-US" sz="1400" dirty="0">
                          <a:effectLst/>
                        </a:rPr>
                        <a:t>(hostname.cloud.example.com)</a:t>
                      </a:r>
                      <a:endParaRPr lang="en-US" sz="14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17258" marR="17258" marT="0" marB="0"/>
                </a:tc>
                <a:tc>
                  <a:txBody>
                    <a:bodyPr/>
                    <a:lstStyle/>
                    <a:p>
                      <a:pPr marL="0" marR="0">
                        <a:spcBef>
                          <a:spcPts val="0"/>
                        </a:spcBef>
                        <a:spcAft>
                          <a:spcPts val="0"/>
                        </a:spcAft>
                      </a:pPr>
                      <a:r>
                        <a:rPr lang="en-US" sz="1400" dirty="0">
                          <a:effectLst/>
                        </a:rPr>
                        <a:t>Create the hosted zone within Route 53.</a:t>
                      </a:r>
                    </a:p>
                    <a:p>
                      <a:pPr marL="0" marR="0">
                        <a:spcBef>
                          <a:spcPts val="0"/>
                        </a:spcBef>
                        <a:spcAft>
                          <a:spcPts val="0"/>
                        </a:spcAft>
                      </a:pPr>
                      <a:r>
                        <a:rPr lang="en-US" sz="1400" dirty="0">
                          <a:effectLst/>
                        </a:rPr>
                        <a:t>Enable dynamic updating of the Route53 zone via Lambda events (</a:t>
                      </a:r>
                      <a:r>
                        <a:rPr lang="en-US" sz="1400" u="sng" dirty="0">
                          <a:effectLst/>
                          <a:hlinkClick r:id="rId2"/>
                        </a:rPr>
                        <a:t>here</a:t>
                      </a:r>
                      <a:r>
                        <a:rPr lang="en-US" sz="1400" dirty="0">
                          <a:effectLst/>
                        </a:rPr>
                        <a:t>)</a:t>
                      </a:r>
                    </a:p>
                    <a:p>
                      <a:pPr marL="0" marR="0">
                        <a:spcBef>
                          <a:spcPts val="0"/>
                        </a:spcBef>
                        <a:spcAft>
                          <a:spcPts val="0"/>
                        </a:spcAft>
                      </a:pPr>
                      <a:r>
                        <a:rPr lang="en-US" sz="1400" dirty="0">
                          <a:effectLst/>
                        </a:rPr>
                        <a:t> </a:t>
                      </a:r>
                      <a:endParaRPr lang="en-US" sz="14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17258" marR="17258" marT="0" marB="0"/>
                </a:tc>
                <a:tc>
                  <a:txBody>
                    <a:bodyPr/>
                    <a:lstStyle/>
                    <a:p>
                      <a:pPr marL="0" marR="0">
                        <a:spcBef>
                          <a:spcPts val="0"/>
                        </a:spcBef>
                        <a:spcAft>
                          <a:spcPts val="0"/>
                        </a:spcAft>
                      </a:pPr>
                      <a:r>
                        <a:rPr lang="en-US" sz="1400" dirty="0">
                          <a:effectLst/>
                        </a:rPr>
                        <a:t>Create the hosted zone within Route 53.</a:t>
                      </a:r>
                    </a:p>
                    <a:p>
                      <a:pPr marL="0" marR="0">
                        <a:spcBef>
                          <a:spcPts val="0"/>
                        </a:spcBef>
                        <a:spcAft>
                          <a:spcPts val="0"/>
                        </a:spcAft>
                      </a:pPr>
                      <a:r>
                        <a:rPr lang="en-US" sz="1400" dirty="0">
                          <a:effectLst/>
                        </a:rPr>
                        <a:t> </a:t>
                      </a:r>
                      <a:endParaRPr lang="en-US" sz="14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17258" marR="17258" marT="0" marB="0"/>
                </a:tc>
                <a:tc>
                  <a:txBody>
                    <a:bodyPr/>
                    <a:lstStyle/>
                    <a:p>
                      <a:pPr marL="0" marR="0">
                        <a:spcBef>
                          <a:spcPts val="0"/>
                        </a:spcBef>
                        <a:spcAft>
                          <a:spcPts val="0"/>
                        </a:spcAft>
                      </a:pPr>
                      <a:r>
                        <a:rPr lang="en-US" sz="1400" dirty="0">
                          <a:effectLst/>
                        </a:rPr>
                        <a:t>If the EC2 instance has NOT joined the AD domain, then it will NOT be allowed to dynamically register to the DNS server, and its name and IP will not be registered, therefore querying the AD DNS server will fail.</a:t>
                      </a:r>
                      <a:endParaRPr lang="en-US" sz="14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17258" marR="17258" marT="0" marB="0"/>
                </a:tc>
                <a:tc>
                  <a:txBody>
                    <a:bodyPr/>
                    <a:lstStyle/>
                    <a:p>
                      <a:pPr marL="0" marR="0">
                        <a:spcBef>
                          <a:spcPts val="0"/>
                        </a:spcBef>
                        <a:spcAft>
                          <a:spcPts val="0"/>
                        </a:spcAft>
                      </a:pPr>
                      <a:r>
                        <a:rPr lang="en-US" sz="1400" dirty="0">
                          <a:effectLst/>
                        </a:rPr>
                        <a:t>If the EC2 instance has NOT joined the AD domain, then it will NOT be allowed to dynamically register to the DNS server, and its name and IP will not be registered, therefore querying the AD DNS server will fail.</a:t>
                      </a:r>
                      <a:endParaRPr lang="en-US" sz="14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17258" marR="17258" marT="0" marB="0"/>
                </a:tc>
                <a:tc>
                  <a:txBody>
                    <a:bodyPr/>
                    <a:lstStyle/>
                    <a:p>
                      <a:pPr marL="0" marR="0">
                        <a:spcBef>
                          <a:spcPts val="0"/>
                        </a:spcBef>
                        <a:spcAft>
                          <a:spcPts val="0"/>
                        </a:spcAft>
                      </a:pPr>
                      <a:r>
                        <a:rPr lang="en-US" sz="1400" dirty="0">
                          <a:effectLst/>
                        </a:rPr>
                        <a:t>Since the proxy will forward this query to the VPC DNS server – the query will succeed.</a:t>
                      </a:r>
                      <a:endParaRPr lang="en-US" sz="14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17258" marR="17258" marT="0" marB="0"/>
                </a:tc>
                <a:extLst>
                  <a:ext uri="{0D108BD9-81ED-4DB2-BD59-A6C34878D82A}">
                    <a16:rowId xmlns:a16="http://schemas.microsoft.com/office/drawing/2014/main" val="247336238"/>
                  </a:ext>
                </a:extLst>
              </a:tr>
              <a:tr h="2194560">
                <a:tc>
                  <a:txBody>
                    <a:bodyPr/>
                    <a:lstStyle/>
                    <a:p>
                      <a:pPr marL="0" marR="0">
                        <a:spcBef>
                          <a:spcPts val="0"/>
                        </a:spcBef>
                        <a:spcAft>
                          <a:spcPts val="0"/>
                        </a:spcAft>
                      </a:pPr>
                      <a:r>
                        <a:rPr lang="en-US" sz="1400" dirty="0">
                          <a:effectLst/>
                        </a:rPr>
                        <a:t>AD Joined EC2 Server (using custom domains)</a:t>
                      </a:r>
                      <a:endParaRPr lang="en-US" sz="14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17258" marR="17258" marT="0" marB="0"/>
                </a:tc>
                <a:tc>
                  <a:txBody>
                    <a:bodyPr/>
                    <a:lstStyle/>
                    <a:p>
                      <a:pPr marL="0" marR="0">
                        <a:spcBef>
                          <a:spcPts val="0"/>
                        </a:spcBef>
                        <a:spcAft>
                          <a:spcPts val="0"/>
                        </a:spcAft>
                      </a:pPr>
                      <a:r>
                        <a:rPr lang="en-US" sz="1400" dirty="0">
                          <a:effectLst/>
                        </a:rPr>
                        <a:t>AD joined EC2 instance</a:t>
                      </a:r>
                      <a:endParaRPr lang="en-US" sz="14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17258" marR="17258" marT="0" marB="0"/>
                </a:tc>
                <a:tc>
                  <a:txBody>
                    <a:bodyPr/>
                    <a:lstStyle/>
                    <a:p>
                      <a:pPr marL="0" marR="0">
                        <a:spcBef>
                          <a:spcPts val="0"/>
                        </a:spcBef>
                        <a:spcAft>
                          <a:spcPts val="0"/>
                        </a:spcAft>
                      </a:pPr>
                      <a:r>
                        <a:rPr lang="en-US" sz="1400" dirty="0">
                          <a:effectLst/>
                        </a:rPr>
                        <a:t>Peer EC2 instance’s custom VPC domain name</a:t>
                      </a:r>
                    </a:p>
                    <a:p>
                      <a:pPr marL="0" marR="0">
                        <a:spcBef>
                          <a:spcPts val="0"/>
                        </a:spcBef>
                        <a:spcAft>
                          <a:spcPts val="0"/>
                        </a:spcAft>
                      </a:pPr>
                      <a:r>
                        <a:rPr lang="en-US" sz="1400" dirty="0">
                          <a:effectLst/>
                        </a:rPr>
                        <a:t>(hostname.cloud.example.com)</a:t>
                      </a:r>
                      <a:endParaRPr lang="en-US" sz="14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17258" marR="17258" marT="0" marB="0"/>
                </a:tc>
                <a:tc>
                  <a:txBody>
                    <a:bodyPr/>
                    <a:lstStyle/>
                    <a:p>
                      <a:pPr marL="0" marR="0">
                        <a:spcBef>
                          <a:spcPts val="0"/>
                        </a:spcBef>
                        <a:spcAft>
                          <a:spcPts val="0"/>
                        </a:spcAft>
                      </a:pPr>
                      <a:r>
                        <a:rPr lang="en-US" sz="1400" dirty="0">
                          <a:effectLst/>
                        </a:rPr>
                        <a:t>Since the requesting EC2 instance is joined to the domain, it can’t use AmazonProvidedDNS as its primary DNS server.</a:t>
                      </a:r>
                    </a:p>
                    <a:p>
                      <a:pPr marL="0" marR="0">
                        <a:spcBef>
                          <a:spcPts val="0"/>
                        </a:spcBef>
                        <a:spcAft>
                          <a:spcPts val="0"/>
                        </a:spcAft>
                      </a:pPr>
                      <a:r>
                        <a:rPr lang="en-US" sz="1400" dirty="0">
                          <a:effectLst/>
                        </a:rPr>
                        <a:t>This scenario would fail.</a:t>
                      </a:r>
                      <a:endParaRPr lang="en-US" sz="14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17258" marR="17258" marT="0" marB="0"/>
                </a:tc>
                <a:tc>
                  <a:txBody>
                    <a:bodyPr/>
                    <a:lstStyle/>
                    <a:p>
                      <a:pPr marL="0" marR="0">
                        <a:spcBef>
                          <a:spcPts val="0"/>
                        </a:spcBef>
                        <a:spcAft>
                          <a:spcPts val="0"/>
                        </a:spcAft>
                      </a:pPr>
                      <a:r>
                        <a:rPr lang="en-US" sz="1400" dirty="0">
                          <a:effectLst/>
                        </a:rPr>
                        <a:t>Create the Route53 Resolver rules within Route 53 to point to the on-prem AD DNS servers.</a:t>
                      </a:r>
                    </a:p>
                    <a:p>
                      <a:pPr marL="0" marR="0">
                        <a:spcBef>
                          <a:spcPts val="0"/>
                        </a:spcBef>
                        <a:spcAft>
                          <a:spcPts val="0"/>
                        </a:spcAft>
                      </a:pPr>
                      <a:r>
                        <a:rPr lang="en-US" sz="1400" dirty="0">
                          <a:effectLst/>
                        </a:rPr>
                        <a:t> </a:t>
                      </a:r>
                      <a:endParaRPr lang="en-US" sz="14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17258" marR="17258" marT="0" marB="0"/>
                </a:tc>
                <a:tc>
                  <a:txBody>
                    <a:bodyPr/>
                    <a:lstStyle/>
                    <a:p>
                      <a:pPr marL="0" marR="0">
                        <a:spcBef>
                          <a:spcPts val="0"/>
                        </a:spcBef>
                        <a:spcAft>
                          <a:spcPts val="0"/>
                        </a:spcAft>
                      </a:pPr>
                      <a:r>
                        <a:rPr lang="en-US" sz="1400" dirty="0">
                          <a:effectLst/>
                        </a:rPr>
                        <a:t>This will fail since the on-prem DNS server will not know which VPC’s DNS server is authoritative for the specific name (unless it’s within the hostname), and will therefore fail.</a:t>
                      </a:r>
                      <a:endParaRPr lang="en-US" sz="14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17258" marR="17258" marT="0" marB="0"/>
                </a:tc>
                <a:tc>
                  <a:txBody>
                    <a:bodyPr/>
                    <a:lstStyle/>
                    <a:p>
                      <a:pPr marL="0" marR="0">
                        <a:spcBef>
                          <a:spcPts val="0"/>
                        </a:spcBef>
                        <a:spcAft>
                          <a:spcPts val="0"/>
                        </a:spcAft>
                      </a:pPr>
                      <a:r>
                        <a:rPr lang="en-US" sz="1400" dirty="0">
                          <a:effectLst/>
                        </a:rPr>
                        <a:t>This will fail since the on-prem DNS server will not know which VPC’s DNS server is authoritative for the specific name (unless it’s within the hostname), and will therefore fail.</a:t>
                      </a:r>
                      <a:endParaRPr lang="en-US" sz="14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17258" marR="17258" marT="0" marB="0"/>
                </a:tc>
                <a:tc>
                  <a:txBody>
                    <a:bodyPr/>
                    <a:lstStyle/>
                    <a:p>
                      <a:pPr marL="0" marR="0">
                        <a:spcBef>
                          <a:spcPts val="0"/>
                        </a:spcBef>
                        <a:spcAft>
                          <a:spcPts val="0"/>
                        </a:spcAft>
                      </a:pPr>
                      <a:r>
                        <a:rPr lang="en-US" sz="1400" dirty="0">
                          <a:effectLst/>
                        </a:rPr>
                        <a:t>Since the proxy will forward this query to the OnPrem AD or Cloud-based AD DNS server – the query will succeed.</a:t>
                      </a:r>
                      <a:endParaRPr lang="en-US" sz="14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17258" marR="17258" marT="0" marB="0"/>
                </a:tc>
                <a:extLst>
                  <a:ext uri="{0D108BD9-81ED-4DB2-BD59-A6C34878D82A}">
                    <a16:rowId xmlns:a16="http://schemas.microsoft.com/office/drawing/2014/main" val="2293073192"/>
                  </a:ext>
                </a:extLst>
              </a:tr>
              <a:tr h="2414016">
                <a:tc>
                  <a:txBody>
                    <a:bodyPr/>
                    <a:lstStyle/>
                    <a:p>
                      <a:pPr marL="0" marR="0">
                        <a:spcBef>
                          <a:spcPts val="0"/>
                        </a:spcBef>
                        <a:spcAft>
                          <a:spcPts val="0"/>
                        </a:spcAft>
                      </a:pPr>
                      <a:r>
                        <a:rPr lang="en-US" sz="1400" dirty="0">
                          <a:effectLst/>
                        </a:rPr>
                        <a:t>Access to On-Prem resource</a:t>
                      </a:r>
                      <a:endParaRPr lang="en-US" sz="14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17258" marR="17258" marT="0" marB="0"/>
                </a:tc>
                <a:tc>
                  <a:txBody>
                    <a:bodyPr/>
                    <a:lstStyle/>
                    <a:p>
                      <a:pPr marL="0" marR="0">
                        <a:spcBef>
                          <a:spcPts val="0"/>
                        </a:spcBef>
                        <a:spcAft>
                          <a:spcPts val="0"/>
                        </a:spcAft>
                      </a:pPr>
                      <a:r>
                        <a:rPr lang="en-US" sz="1400" dirty="0">
                          <a:effectLst/>
                        </a:rPr>
                        <a:t>Standalone or AD joined EC2 instance</a:t>
                      </a:r>
                      <a:endParaRPr lang="en-US" sz="14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17258" marR="17258" marT="0" marB="0"/>
                </a:tc>
                <a:tc>
                  <a:txBody>
                    <a:bodyPr/>
                    <a:lstStyle/>
                    <a:p>
                      <a:pPr marL="0" marR="0">
                        <a:spcBef>
                          <a:spcPts val="0"/>
                        </a:spcBef>
                        <a:spcAft>
                          <a:spcPts val="0"/>
                        </a:spcAft>
                      </a:pPr>
                      <a:r>
                        <a:rPr lang="en-US" sz="1400" dirty="0">
                          <a:effectLst/>
                        </a:rPr>
                        <a:t>Peer EC2 instance’s Active Directory name</a:t>
                      </a:r>
                    </a:p>
                    <a:p>
                      <a:pPr marL="0" marR="0">
                        <a:spcBef>
                          <a:spcPts val="0"/>
                        </a:spcBef>
                        <a:spcAft>
                          <a:spcPts val="0"/>
                        </a:spcAft>
                      </a:pPr>
                      <a:r>
                        <a:rPr lang="en-US" sz="1400" dirty="0">
                          <a:effectLst/>
                        </a:rPr>
                        <a:t>(hostname.on-prem.example.com)</a:t>
                      </a:r>
                      <a:endParaRPr lang="en-US" sz="14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17258" marR="17258" marT="0" marB="0"/>
                </a:tc>
                <a:tc>
                  <a:txBody>
                    <a:bodyPr/>
                    <a:lstStyle/>
                    <a:p>
                      <a:pPr marL="0" marR="0">
                        <a:spcBef>
                          <a:spcPts val="0"/>
                        </a:spcBef>
                        <a:spcAft>
                          <a:spcPts val="0"/>
                        </a:spcAft>
                      </a:pPr>
                      <a:r>
                        <a:rPr lang="en-US" sz="1400" dirty="0">
                          <a:effectLst/>
                        </a:rPr>
                        <a:t>If the requesting EC2 instance is joined to the domain – Success!</a:t>
                      </a:r>
                    </a:p>
                    <a:p>
                      <a:pPr marL="0" marR="0">
                        <a:spcBef>
                          <a:spcPts val="0"/>
                        </a:spcBef>
                        <a:spcAft>
                          <a:spcPts val="0"/>
                        </a:spcAft>
                      </a:pPr>
                      <a:r>
                        <a:rPr lang="en-US" sz="1400" dirty="0">
                          <a:effectLst/>
                        </a:rPr>
                        <a:t>If the requesting EC2 instance is standalone, there’s no way to resolve on-prem hostnames – Failure.</a:t>
                      </a:r>
                      <a:endParaRPr lang="en-US" sz="14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17258" marR="17258" marT="0" marB="0"/>
                </a:tc>
                <a:tc>
                  <a:txBody>
                    <a:bodyPr/>
                    <a:lstStyle/>
                    <a:p>
                      <a:pPr marL="0" marR="0">
                        <a:spcBef>
                          <a:spcPts val="0"/>
                        </a:spcBef>
                        <a:spcAft>
                          <a:spcPts val="0"/>
                        </a:spcAft>
                      </a:pPr>
                      <a:r>
                        <a:rPr lang="en-US" sz="1400" dirty="0">
                          <a:effectLst/>
                        </a:rPr>
                        <a:t>Create the Route53 Resolver rules within Route 53 to point to the on-prem AD DNS servers.</a:t>
                      </a:r>
                    </a:p>
                    <a:p>
                      <a:pPr marL="0" marR="0">
                        <a:spcBef>
                          <a:spcPts val="0"/>
                        </a:spcBef>
                        <a:spcAft>
                          <a:spcPts val="0"/>
                        </a:spcAft>
                      </a:pPr>
                      <a:r>
                        <a:rPr lang="en-US" sz="1400" dirty="0">
                          <a:effectLst/>
                        </a:rPr>
                        <a:t> </a:t>
                      </a:r>
                      <a:endParaRPr lang="en-US" sz="14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17258" marR="17258" marT="0" marB="0"/>
                </a:tc>
                <a:tc>
                  <a:txBody>
                    <a:bodyPr/>
                    <a:lstStyle/>
                    <a:p>
                      <a:pPr marL="0" marR="0">
                        <a:spcBef>
                          <a:spcPts val="0"/>
                        </a:spcBef>
                        <a:spcAft>
                          <a:spcPts val="0"/>
                        </a:spcAft>
                      </a:pPr>
                      <a:r>
                        <a:rPr lang="en-US" sz="1400" dirty="0">
                          <a:effectLst/>
                        </a:rPr>
                        <a:t>Success</a:t>
                      </a:r>
                      <a:endParaRPr lang="en-US" sz="14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17258" marR="17258" marT="0" marB="0"/>
                </a:tc>
                <a:tc>
                  <a:txBody>
                    <a:bodyPr/>
                    <a:lstStyle/>
                    <a:p>
                      <a:pPr marL="0" marR="0">
                        <a:spcBef>
                          <a:spcPts val="0"/>
                        </a:spcBef>
                        <a:spcAft>
                          <a:spcPts val="0"/>
                        </a:spcAft>
                      </a:pPr>
                      <a:r>
                        <a:rPr lang="en-US" sz="1400" dirty="0">
                          <a:effectLst/>
                        </a:rPr>
                        <a:t>Success</a:t>
                      </a:r>
                      <a:endParaRPr lang="en-US" sz="14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17258" marR="17258" marT="0" marB="0"/>
                </a:tc>
                <a:tc>
                  <a:txBody>
                    <a:bodyPr/>
                    <a:lstStyle/>
                    <a:p>
                      <a:pPr marL="0" marR="0">
                        <a:spcBef>
                          <a:spcPts val="0"/>
                        </a:spcBef>
                        <a:spcAft>
                          <a:spcPts val="0"/>
                        </a:spcAft>
                      </a:pPr>
                      <a:r>
                        <a:rPr lang="en-US" sz="1400" dirty="0">
                          <a:effectLst/>
                        </a:rPr>
                        <a:t>Since the proxy will forward this query to the OnPrem AD or Cloud-based AD DNS server – the query will succeed.</a:t>
                      </a:r>
                      <a:endParaRPr lang="en-US" sz="14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17258" marR="17258" marT="0" marB="0"/>
                </a:tc>
                <a:extLst>
                  <a:ext uri="{0D108BD9-81ED-4DB2-BD59-A6C34878D82A}">
                    <a16:rowId xmlns:a16="http://schemas.microsoft.com/office/drawing/2014/main" val="905478058"/>
                  </a:ext>
                </a:extLst>
              </a:tr>
              <a:tr h="3072384">
                <a:tc>
                  <a:txBody>
                    <a:bodyPr/>
                    <a:lstStyle/>
                    <a:p>
                      <a:pPr marL="0" marR="0">
                        <a:spcBef>
                          <a:spcPts val="0"/>
                        </a:spcBef>
                        <a:spcAft>
                          <a:spcPts val="0"/>
                        </a:spcAft>
                      </a:pPr>
                      <a:r>
                        <a:rPr lang="en-US" sz="1400" dirty="0">
                          <a:effectLst/>
                        </a:rPr>
                        <a:t>RedShift/ Private Endpoint datastore</a:t>
                      </a:r>
                      <a:endParaRPr lang="en-US" sz="14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17258" marR="17258" marT="0" marB="0"/>
                </a:tc>
                <a:tc>
                  <a:txBody>
                    <a:bodyPr/>
                    <a:lstStyle/>
                    <a:p>
                      <a:pPr marL="0" marR="0">
                        <a:spcBef>
                          <a:spcPts val="0"/>
                        </a:spcBef>
                        <a:spcAft>
                          <a:spcPts val="0"/>
                        </a:spcAft>
                      </a:pPr>
                      <a:r>
                        <a:rPr lang="en-US" sz="1400" dirty="0">
                          <a:effectLst/>
                        </a:rPr>
                        <a:t>Standalone EC2 instance</a:t>
                      </a:r>
                      <a:endParaRPr lang="en-US" sz="14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17258" marR="17258" marT="0" marB="0"/>
                </a:tc>
                <a:tc>
                  <a:txBody>
                    <a:bodyPr/>
                    <a:lstStyle/>
                    <a:p>
                      <a:pPr marL="0" marR="0">
                        <a:spcBef>
                          <a:spcPts val="0"/>
                        </a:spcBef>
                        <a:spcAft>
                          <a:spcPts val="0"/>
                        </a:spcAft>
                      </a:pPr>
                      <a:r>
                        <a:rPr lang="en-US" sz="1400" dirty="0">
                          <a:effectLst/>
                        </a:rPr>
                        <a:t>AWS Managed service or otherwise non-AD joined resource (PrivateLink, EMR child node, Redshift cluster, etc.)</a:t>
                      </a:r>
                      <a:endParaRPr lang="en-US" sz="14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17258" marR="17258" marT="0" marB="0"/>
                </a:tc>
                <a:tc>
                  <a:txBody>
                    <a:bodyPr/>
                    <a:lstStyle/>
                    <a:p>
                      <a:pPr marL="0" marR="0">
                        <a:spcBef>
                          <a:spcPts val="0"/>
                        </a:spcBef>
                        <a:spcAft>
                          <a:spcPts val="0"/>
                        </a:spcAft>
                      </a:pPr>
                      <a:r>
                        <a:rPr lang="en-US" sz="1400" dirty="0">
                          <a:effectLst/>
                        </a:rPr>
                        <a:t>Success</a:t>
                      </a:r>
                      <a:endParaRPr lang="en-US" sz="14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17258" marR="17258" marT="0" marB="0"/>
                </a:tc>
                <a:tc>
                  <a:txBody>
                    <a:bodyPr/>
                    <a:lstStyle/>
                    <a:p>
                      <a:pPr marL="0" marR="0">
                        <a:spcBef>
                          <a:spcPts val="0"/>
                        </a:spcBef>
                        <a:spcAft>
                          <a:spcPts val="0"/>
                        </a:spcAft>
                      </a:pPr>
                      <a:r>
                        <a:rPr lang="en-US" sz="1400" dirty="0">
                          <a:effectLst/>
                        </a:rPr>
                        <a:t>Since you’re using AmazonProvidedDNS, this will succeed without any alteration.</a:t>
                      </a:r>
                      <a:endParaRPr lang="en-US" sz="14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17258" marR="17258" marT="0" marB="0"/>
                </a:tc>
                <a:tc>
                  <a:txBody>
                    <a:bodyPr/>
                    <a:lstStyle/>
                    <a:p>
                      <a:pPr marL="0" marR="0">
                        <a:spcBef>
                          <a:spcPts val="0"/>
                        </a:spcBef>
                        <a:spcAft>
                          <a:spcPts val="0"/>
                        </a:spcAft>
                      </a:pPr>
                      <a:r>
                        <a:rPr lang="en-US" sz="1400" dirty="0">
                          <a:effectLst/>
                        </a:rPr>
                        <a:t>This will fail, since the on-prem DNS server can’t send the query back to the origin VPC’s DNS server.</a:t>
                      </a:r>
                    </a:p>
                    <a:p>
                      <a:pPr marL="0" marR="0">
                        <a:spcBef>
                          <a:spcPts val="0"/>
                        </a:spcBef>
                        <a:spcAft>
                          <a:spcPts val="0"/>
                        </a:spcAft>
                      </a:pPr>
                      <a:r>
                        <a:rPr lang="en-US" sz="1400" dirty="0">
                          <a:effectLst/>
                        </a:rPr>
                        <a:t>Note: We may see negative success here if the PrivateLink / AWS servicename is publicly available and an Internet path exists</a:t>
                      </a:r>
                      <a:endParaRPr lang="en-US" sz="14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17258" marR="17258" marT="0" marB="0"/>
                </a:tc>
                <a:tc>
                  <a:txBody>
                    <a:bodyPr/>
                    <a:lstStyle/>
                    <a:p>
                      <a:pPr marL="0" marR="0">
                        <a:spcBef>
                          <a:spcPts val="0"/>
                        </a:spcBef>
                        <a:spcAft>
                          <a:spcPts val="0"/>
                        </a:spcAft>
                      </a:pPr>
                      <a:r>
                        <a:rPr lang="en-US" sz="1400" dirty="0">
                          <a:effectLst/>
                        </a:rPr>
                        <a:t>If Lambda is used to update a custom domain zone within Route53 that’s shared with the SharedServices VPC (with the AD DNS server), and the Lambda updates the hosted zone with the right IP address – Success!</a:t>
                      </a:r>
                    </a:p>
                    <a:p>
                      <a:pPr marL="0" marR="0">
                        <a:spcBef>
                          <a:spcPts val="0"/>
                        </a:spcBef>
                        <a:spcAft>
                          <a:spcPts val="0"/>
                        </a:spcAft>
                      </a:pPr>
                      <a:r>
                        <a:rPr lang="en-US" sz="1400" dirty="0">
                          <a:effectLst/>
                        </a:rPr>
                        <a:t> </a:t>
                      </a:r>
                      <a:endParaRPr lang="en-US" sz="14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17258" marR="17258" marT="0" marB="0"/>
                </a:tc>
                <a:tc>
                  <a:txBody>
                    <a:bodyPr/>
                    <a:lstStyle/>
                    <a:p>
                      <a:pPr marL="0" marR="0">
                        <a:spcBef>
                          <a:spcPts val="0"/>
                        </a:spcBef>
                        <a:spcAft>
                          <a:spcPts val="0"/>
                        </a:spcAft>
                      </a:pPr>
                      <a:r>
                        <a:rPr lang="en-US" sz="1400" dirty="0">
                          <a:effectLst/>
                        </a:rPr>
                        <a:t>Since the proxy will forward this query to the VPC DNS server – the query will succeed.</a:t>
                      </a:r>
                      <a:endParaRPr lang="en-US" sz="14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17258" marR="17258" marT="0" marB="0"/>
                </a:tc>
                <a:extLst>
                  <a:ext uri="{0D108BD9-81ED-4DB2-BD59-A6C34878D82A}">
                    <a16:rowId xmlns:a16="http://schemas.microsoft.com/office/drawing/2014/main" val="885569312"/>
                  </a:ext>
                </a:extLst>
              </a:tr>
              <a:tr h="1975104">
                <a:tc>
                  <a:txBody>
                    <a:bodyPr/>
                    <a:lstStyle/>
                    <a:p>
                      <a:pPr marL="0" marR="0">
                        <a:spcBef>
                          <a:spcPts val="0"/>
                        </a:spcBef>
                        <a:spcAft>
                          <a:spcPts val="0"/>
                        </a:spcAft>
                      </a:pPr>
                      <a:r>
                        <a:rPr lang="en-US" sz="1400" dirty="0">
                          <a:effectLst/>
                        </a:rPr>
                        <a:t>RedShift/ Private Endpoint datastore</a:t>
                      </a:r>
                      <a:endParaRPr lang="en-US" sz="14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17258" marR="17258" marT="0" marB="0"/>
                </a:tc>
                <a:tc>
                  <a:txBody>
                    <a:bodyPr/>
                    <a:lstStyle/>
                    <a:p>
                      <a:pPr marL="0" marR="0">
                        <a:spcBef>
                          <a:spcPts val="0"/>
                        </a:spcBef>
                        <a:spcAft>
                          <a:spcPts val="0"/>
                        </a:spcAft>
                      </a:pPr>
                      <a:r>
                        <a:rPr lang="en-US" sz="1400" dirty="0">
                          <a:effectLst/>
                        </a:rPr>
                        <a:t>AD joined EC2 instance</a:t>
                      </a:r>
                      <a:endParaRPr lang="en-US" sz="14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17258" marR="17258" marT="0" marB="0"/>
                </a:tc>
                <a:tc>
                  <a:txBody>
                    <a:bodyPr/>
                    <a:lstStyle/>
                    <a:p>
                      <a:pPr marL="0" marR="0">
                        <a:spcBef>
                          <a:spcPts val="0"/>
                        </a:spcBef>
                        <a:spcAft>
                          <a:spcPts val="0"/>
                        </a:spcAft>
                      </a:pPr>
                      <a:r>
                        <a:rPr lang="en-US" sz="1400" dirty="0">
                          <a:effectLst/>
                        </a:rPr>
                        <a:t>AWS Managed service or otherwise non-AD joined resource</a:t>
                      </a:r>
                      <a:endParaRPr lang="en-US" sz="14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17258" marR="17258" marT="0" marB="0"/>
                </a:tc>
                <a:tc>
                  <a:txBody>
                    <a:bodyPr/>
                    <a:lstStyle/>
                    <a:p>
                      <a:pPr marL="0" marR="0">
                        <a:spcBef>
                          <a:spcPts val="0"/>
                        </a:spcBef>
                        <a:spcAft>
                          <a:spcPts val="0"/>
                        </a:spcAft>
                      </a:pPr>
                      <a:r>
                        <a:rPr lang="en-US" sz="1400" dirty="0">
                          <a:effectLst/>
                        </a:rPr>
                        <a:t>Since the EC2 instance is joined to the domain, it can’t use AmazonProvidedDNS as its primary DNS server.</a:t>
                      </a:r>
                    </a:p>
                    <a:p>
                      <a:pPr marL="0" marR="0">
                        <a:spcBef>
                          <a:spcPts val="0"/>
                        </a:spcBef>
                        <a:spcAft>
                          <a:spcPts val="0"/>
                        </a:spcAft>
                      </a:pPr>
                      <a:r>
                        <a:rPr lang="en-US" sz="1400" dirty="0">
                          <a:effectLst/>
                        </a:rPr>
                        <a:t>This circumstance would fail.</a:t>
                      </a:r>
                      <a:endParaRPr lang="en-US" sz="14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17258" marR="17258" marT="0" marB="0"/>
                </a:tc>
                <a:tc>
                  <a:txBody>
                    <a:bodyPr/>
                    <a:lstStyle/>
                    <a:p>
                      <a:pPr marL="0" marR="0">
                        <a:spcBef>
                          <a:spcPts val="0"/>
                        </a:spcBef>
                        <a:spcAft>
                          <a:spcPts val="0"/>
                        </a:spcAft>
                      </a:pPr>
                      <a:r>
                        <a:rPr lang="en-US" sz="1400" dirty="0">
                          <a:effectLst/>
                        </a:rPr>
                        <a:t>Since you’re using AmazonProvidedDNS, this will succeed without any alteration.</a:t>
                      </a:r>
                      <a:endParaRPr lang="en-US" sz="14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17258" marR="17258" marT="0" marB="0"/>
                </a:tc>
                <a:tc>
                  <a:txBody>
                    <a:bodyPr/>
                    <a:lstStyle/>
                    <a:p>
                      <a:pPr marL="0" marR="0">
                        <a:spcBef>
                          <a:spcPts val="0"/>
                        </a:spcBef>
                        <a:spcAft>
                          <a:spcPts val="0"/>
                        </a:spcAft>
                      </a:pPr>
                      <a:r>
                        <a:rPr lang="en-US" sz="1400" dirty="0">
                          <a:effectLst/>
                        </a:rPr>
                        <a:t>This will fail, since the on-prem DNS server can’t send the query back to the VPC’s DNS from which it came.</a:t>
                      </a:r>
                      <a:endParaRPr lang="en-US" sz="14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17258" marR="17258" marT="0" marB="0"/>
                </a:tc>
                <a:tc>
                  <a:txBody>
                    <a:bodyPr/>
                    <a:lstStyle/>
                    <a:p>
                      <a:pPr marL="0" marR="0">
                        <a:spcBef>
                          <a:spcPts val="0"/>
                        </a:spcBef>
                        <a:spcAft>
                          <a:spcPts val="0"/>
                        </a:spcAft>
                      </a:pPr>
                      <a:r>
                        <a:rPr lang="en-US" sz="1400" dirty="0">
                          <a:effectLst/>
                        </a:rPr>
                        <a:t>This will fail, since the on-prem DNS server can’t send the query back to the VPC’s DNS from which it came.</a:t>
                      </a:r>
                      <a:endParaRPr lang="en-US" sz="14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17258" marR="17258" marT="0" marB="0"/>
                </a:tc>
                <a:tc>
                  <a:txBody>
                    <a:bodyPr/>
                    <a:lstStyle/>
                    <a:p>
                      <a:pPr marL="0" marR="0">
                        <a:spcBef>
                          <a:spcPts val="0"/>
                        </a:spcBef>
                        <a:spcAft>
                          <a:spcPts val="0"/>
                        </a:spcAft>
                      </a:pPr>
                      <a:r>
                        <a:rPr lang="en-US" sz="1400" dirty="0">
                          <a:effectLst/>
                        </a:rPr>
                        <a:t>Since the local VPC proxy will forward this query to the VPC DNS server – the query will succeed.</a:t>
                      </a:r>
                      <a:endParaRPr lang="en-US" sz="14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17258" marR="17258" marT="0" marB="0"/>
                </a:tc>
                <a:extLst>
                  <a:ext uri="{0D108BD9-81ED-4DB2-BD59-A6C34878D82A}">
                    <a16:rowId xmlns:a16="http://schemas.microsoft.com/office/drawing/2014/main" val="1467303061"/>
                  </a:ext>
                </a:extLst>
              </a:tr>
              <a:tr h="1536192">
                <a:tc gridSpan="3">
                  <a:txBody>
                    <a:bodyPr/>
                    <a:lstStyle/>
                    <a:p>
                      <a:pPr marL="0" marR="0" algn="ctr">
                        <a:spcBef>
                          <a:spcPts val="0"/>
                        </a:spcBef>
                        <a:spcAft>
                          <a:spcPts val="0"/>
                        </a:spcAft>
                      </a:pPr>
                      <a:r>
                        <a:rPr lang="en-US" sz="1400" dirty="0">
                          <a:effectLst/>
                        </a:rPr>
                        <a:t>Final Recommendation</a:t>
                      </a:r>
                      <a:endParaRPr lang="en-US" sz="14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17258" marR="17258" marT="0" marB="0"/>
                </a:tc>
                <a:tc hMerge="1">
                  <a:txBody>
                    <a:bodyPr/>
                    <a:lstStyle/>
                    <a:p>
                      <a:endParaRPr lang="en-US"/>
                    </a:p>
                  </a:txBody>
                  <a:tcPr/>
                </a:tc>
                <a:tc hMerge="1">
                  <a:txBody>
                    <a:bodyPr/>
                    <a:lstStyle/>
                    <a:p>
                      <a:endParaRPr lang="en-US"/>
                    </a:p>
                  </a:txBody>
                  <a:tcPr/>
                </a:tc>
                <a:tc>
                  <a:txBody>
                    <a:bodyPr/>
                    <a:lstStyle/>
                    <a:p>
                      <a:pPr marL="0" marR="0">
                        <a:spcBef>
                          <a:spcPts val="0"/>
                        </a:spcBef>
                        <a:spcAft>
                          <a:spcPts val="0"/>
                        </a:spcAft>
                      </a:pPr>
                      <a:r>
                        <a:rPr lang="en-US" sz="1400" dirty="0">
                          <a:effectLst/>
                        </a:rPr>
                        <a:t>Use in cases where there is no expectation of on-premises interaction.</a:t>
                      </a:r>
                      <a:endParaRPr lang="en-US" sz="14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17258" marR="17258" marT="0" marB="0"/>
                </a:tc>
                <a:tc>
                  <a:txBody>
                    <a:bodyPr/>
                    <a:lstStyle/>
                    <a:p>
                      <a:pPr marL="0" marR="0">
                        <a:spcBef>
                          <a:spcPts val="0"/>
                        </a:spcBef>
                        <a:spcAft>
                          <a:spcPts val="0"/>
                        </a:spcAft>
                      </a:pPr>
                      <a:r>
                        <a:rPr lang="en-US" sz="1400" dirty="0">
                          <a:effectLst/>
                        </a:rPr>
                        <a:t>Recommended general solution in all cases.</a:t>
                      </a:r>
                      <a:endParaRPr lang="en-US" sz="14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17258" marR="17258" marT="0" marB="0"/>
                </a:tc>
                <a:tc>
                  <a:txBody>
                    <a:bodyPr/>
                    <a:lstStyle/>
                    <a:p>
                      <a:pPr marL="0" marR="0">
                        <a:spcBef>
                          <a:spcPts val="0"/>
                        </a:spcBef>
                        <a:spcAft>
                          <a:spcPts val="0"/>
                        </a:spcAft>
                      </a:pPr>
                      <a:r>
                        <a:rPr lang="en-US" sz="1400" dirty="0">
                          <a:effectLst/>
                        </a:rPr>
                        <a:t>Only use in cases where Cloud is acting as data-center extension and no cloud services will be used.</a:t>
                      </a:r>
                      <a:endParaRPr lang="en-US" sz="14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17258" marR="17258" marT="0" marB="0"/>
                </a:tc>
                <a:tc>
                  <a:txBody>
                    <a:bodyPr/>
                    <a:lstStyle/>
                    <a:p>
                      <a:pPr marL="0" marR="0">
                        <a:spcBef>
                          <a:spcPts val="0"/>
                        </a:spcBef>
                        <a:spcAft>
                          <a:spcPts val="0"/>
                        </a:spcAft>
                      </a:pPr>
                      <a:r>
                        <a:rPr lang="en-US" sz="1400" dirty="0">
                          <a:effectLst/>
                        </a:rPr>
                        <a:t> </a:t>
                      </a:r>
                      <a:endParaRPr lang="en-US" sz="14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17258" marR="17258" marT="0" marB="0"/>
                </a:tc>
                <a:tc>
                  <a:txBody>
                    <a:bodyPr/>
                    <a:lstStyle/>
                    <a:p>
                      <a:pPr marL="0" marR="0">
                        <a:spcBef>
                          <a:spcPts val="0"/>
                        </a:spcBef>
                        <a:spcAft>
                          <a:spcPts val="0"/>
                        </a:spcAft>
                      </a:pPr>
                      <a:r>
                        <a:rPr lang="en-US" sz="1400" dirty="0">
                          <a:effectLst/>
                        </a:rPr>
                        <a:t> </a:t>
                      </a:r>
                      <a:endParaRPr lang="en-US" sz="14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17258" marR="17258" marT="0" marB="0"/>
                </a:tc>
                <a:extLst>
                  <a:ext uri="{0D108BD9-81ED-4DB2-BD59-A6C34878D82A}">
                    <a16:rowId xmlns:a16="http://schemas.microsoft.com/office/drawing/2014/main" val="3024258970"/>
                  </a:ext>
                </a:extLst>
              </a:tr>
            </a:tbl>
          </a:graphicData>
        </a:graphic>
      </p:graphicFrame>
    </p:spTree>
    <p:extLst>
      <p:ext uri="{BB962C8B-B14F-4D97-AF65-F5344CB8AC3E}">
        <p14:creationId xmlns:p14="http://schemas.microsoft.com/office/powerpoint/2010/main" val="7089937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850" y="3444973"/>
            <a:ext cx="12908725" cy="1126462"/>
          </a:xfrm>
        </p:spPr>
        <p:txBody>
          <a:bodyPr/>
          <a:lstStyle/>
          <a:p>
            <a:r>
              <a:rPr lang="en-US" dirty="0"/>
              <a:t>Previous Solutions</a:t>
            </a:r>
          </a:p>
        </p:txBody>
      </p:sp>
    </p:spTree>
    <p:extLst>
      <p:ext uri="{BB962C8B-B14F-4D97-AF65-F5344CB8AC3E}">
        <p14:creationId xmlns:p14="http://schemas.microsoft.com/office/powerpoint/2010/main" val="3312599958"/>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Agenda</a:t>
            </a:r>
          </a:p>
        </p:txBody>
      </p:sp>
      <p:sp>
        <p:nvSpPr>
          <p:cNvPr id="5" name="Text Placeholder 4"/>
          <p:cNvSpPr>
            <a:spLocks noGrp="1"/>
          </p:cNvSpPr>
          <p:nvPr>
            <p:ph idx="1"/>
          </p:nvPr>
        </p:nvSpPr>
        <p:spPr>
          <a:xfrm>
            <a:off x="323850" y="1427015"/>
            <a:ext cx="13982827" cy="5076261"/>
          </a:xfrm>
        </p:spPr>
        <p:txBody>
          <a:bodyPr/>
          <a:lstStyle/>
          <a:p>
            <a:pPr>
              <a:spcBef>
                <a:spcPts val="4200"/>
              </a:spcBef>
            </a:pPr>
            <a:r>
              <a:rPr lang="en-US" dirty="0">
                <a:latin typeface="+mn-lt"/>
              </a:rPr>
              <a:t>Problem statement</a:t>
            </a:r>
          </a:p>
          <a:p>
            <a:pPr>
              <a:spcBef>
                <a:spcPts val="4200"/>
              </a:spcBef>
            </a:pPr>
            <a:r>
              <a:rPr lang="en-US" dirty="0"/>
              <a:t>Current solutions</a:t>
            </a:r>
          </a:p>
          <a:p>
            <a:pPr>
              <a:spcBef>
                <a:spcPts val="4200"/>
              </a:spcBef>
            </a:pPr>
            <a:r>
              <a:rPr lang="en-US" dirty="0">
                <a:latin typeface="+mn-lt"/>
              </a:rPr>
              <a:t>Design Points to Consider</a:t>
            </a:r>
          </a:p>
          <a:p>
            <a:pPr>
              <a:spcBef>
                <a:spcPts val="4200"/>
              </a:spcBef>
            </a:pPr>
            <a:r>
              <a:rPr lang="en-US" dirty="0"/>
              <a:t>Previous solutions</a:t>
            </a:r>
          </a:p>
          <a:p>
            <a:pPr>
              <a:spcBef>
                <a:spcPts val="4200"/>
              </a:spcBef>
            </a:pPr>
            <a:r>
              <a:rPr lang="en-US" dirty="0">
                <a:latin typeface="+mn-lt"/>
              </a:rPr>
              <a:t>Best Practices</a:t>
            </a:r>
          </a:p>
        </p:txBody>
      </p:sp>
    </p:spTree>
    <p:extLst>
      <p:ext uri="{BB962C8B-B14F-4D97-AF65-F5344CB8AC3E}">
        <p14:creationId xmlns:p14="http://schemas.microsoft.com/office/powerpoint/2010/main" val="119288032"/>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7728D4-F4E0-894E-B1C4-0F18856FBB3C}"/>
              </a:ext>
            </a:extLst>
          </p:cNvPr>
          <p:cNvSpPr>
            <a:spLocks noGrp="1"/>
          </p:cNvSpPr>
          <p:nvPr>
            <p:ph type="title"/>
          </p:nvPr>
        </p:nvSpPr>
        <p:spPr/>
        <p:txBody>
          <a:bodyPr/>
          <a:lstStyle/>
          <a:p>
            <a:r>
              <a:rPr lang="en-US" dirty="0"/>
              <a:t>Former solutions</a:t>
            </a:r>
          </a:p>
        </p:txBody>
      </p:sp>
      <p:sp>
        <p:nvSpPr>
          <p:cNvPr id="3" name="Content Placeholder 2">
            <a:extLst>
              <a:ext uri="{FF2B5EF4-FFF2-40B4-BE49-F238E27FC236}">
                <a16:creationId xmlns:a16="http://schemas.microsoft.com/office/drawing/2014/main" id="{4E8286C1-7818-6E4E-9BD6-01D9ACF390EE}"/>
              </a:ext>
            </a:extLst>
          </p:cNvPr>
          <p:cNvSpPr>
            <a:spLocks noGrp="1"/>
          </p:cNvSpPr>
          <p:nvPr>
            <p:ph idx="1"/>
          </p:nvPr>
        </p:nvSpPr>
        <p:spPr>
          <a:xfrm>
            <a:off x="323850" y="1427015"/>
            <a:ext cx="13983046" cy="6899325"/>
          </a:xfrm>
        </p:spPr>
        <p:txBody>
          <a:bodyPr>
            <a:spAutoFit/>
          </a:bodyPr>
          <a:lstStyle/>
          <a:p>
            <a:r>
              <a:rPr lang="en-US" dirty="0"/>
              <a:t>Native VPC DNS</a:t>
            </a:r>
          </a:p>
          <a:p>
            <a:pPr lvl="1"/>
            <a:r>
              <a:rPr lang="en-US" dirty="0"/>
              <a:t>Doesn’t resolve on-premises names</a:t>
            </a:r>
          </a:p>
          <a:p>
            <a:r>
              <a:rPr lang="en-US" dirty="0"/>
              <a:t>Private hosted zones w/ Lambda to mirror on-prem zones</a:t>
            </a:r>
          </a:p>
          <a:p>
            <a:pPr lvl="1"/>
            <a:r>
              <a:rPr lang="en-US" dirty="0"/>
              <a:t>Complex</a:t>
            </a:r>
          </a:p>
          <a:p>
            <a:r>
              <a:rPr lang="en-US" dirty="0"/>
              <a:t>Unbound (DNS proxies)</a:t>
            </a:r>
          </a:p>
          <a:p>
            <a:pPr lvl="1"/>
            <a:r>
              <a:rPr lang="en-US" dirty="0"/>
              <a:t>Have to manage additional servers</a:t>
            </a:r>
          </a:p>
          <a:p>
            <a:pPr lvl="1"/>
            <a:r>
              <a:rPr lang="en-US" dirty="0"/>
              <a:t>PPS DNS limits</a:t>
            </a:r>
          </a:p>
          <a:p>
            <a:r>
              <a:rPr lang="en-US" dirty="0"/>
              <a:t>DNSMasq on every instance</a:t>
            </a:r>
          </a:p>
          <a:p>
            <a:pPr lvl="1"/>
            <a:r>
              <a:rPr lang="en-US" dirty="0"/>
              <a:t>A lot to administer</a:t>
            </a:r>
          </a:p>
          <a:p>
            <a:r>
              <a:rPr lang="en-US" dirty="0"/>
              <a:t>Point to shared services DNS (AD) &amp; forward to AWS DNS</a:t>
            </a:r>
          </a:p>
          <a:p>
            <a:pPr lvl="1"/>
            <a:r>
              <a:rPr lang="en-US" dirty="0"/>
              <a:t>Doesn’t handle managed service names properly</a:t>
            </a:r>
          </a:p>
          <a:p>
            <a:pPr lvl="1"/>
            <a:r>
              <a:rPr lang="en-US" dirty="0"/>
              <a:t>Reverse resolution can be problematic</a:t>
            </a:r>
          </a:p>
        </p:txBody>
      </p:sp>
    </p:spTree>
    <p:extLst>
      <p:ext uri="{BB962C8B-B14F-4D97-AF65-F5344CB8AC3E}">
        <p14:creationId xmlns:p14="http://schemas.microsoft.com/office/powerpoint/2010/main" val="4794550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checkerboard(across)">
                                      <p:cBhvr>
                                        <p:cTn id="7" dur="500"/>
                                        <p:tgtEl>
                                          <p:spTgt spid="3">
                                            <p:txEl>
                                              <p:pRg st="0" end="0"/>
                                            </p:txEl>
                                          </p:spTgt>
                                        </p:tgtEl>
                                      </p:cBhvr>
                                    </p:animEffect>
                                  </p:childTnLst>
                                </p:cTn>
                              </p:par>
                              <p:par>
                                <p:cTn id="8" presetID="5" presetClass="entr" presetSubtype="1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checkerboard(across)">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5" presetClass="entr" presetSubtype="1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checkerboard(across)">
                                      <p:cBhvr>
                                        <p:cTn id="15" dur="500"/>
                                        <p:tgtEl>
                                          <p:spTgt spid="3">
                                            <p:txEl>
                                              <p:pRg st="2" end="2"/>
                                            </p:txEl>
                                          </p:spTgt>
                                        </p:tgtEl>
                                      </p:cBhvr>
                                    </p:animEffect>
                                  </p:childTnLst>
                                </p:cTn>
                              </p:par>
                              <p:par>
                                <p:cTn id="16" presetID="5" presetClass="entr" presetSubtype="10" fill="hold"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checkerboard(across)">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5" presetClass="entr" presetSubtype="1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checkerboard(across)">
                                      <p:cBhvr>
                                        <p:cTn id="23" dur="500"/>
                                        <p:tgtEl>
                                          <p:spTgt spid="3">
                                            <p:txEl>
                                              <p:pRg st="4" end="4"/>
                                            </p:txEl>
                                          </p:spTgt>
                                        </p:tgtEl>
                                      </p:cBhvr>
                                    </p:animEffect>
                                  </p:childTnLst>
                                </p:cTn>
                              </p:par>
                              <p:par>
                                <p:cTn id="24" presetID="5" presetClass="entr" presetSubtype="10" fill="hold"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checkerboard(across)">
                                      <p:cBhvr>
                                        <p:cTn id="26" dur="500"/>
                                        <p:tgtEl>
                                          <p:spTgt spid="3">
                                            <p:txEl>
                                              <p:pRg st="5" end="5"/>
                                            </p:txEl>
                                          </p:spTgt>
                                        </p:tgtEl>
                                      </p:cBhvr>
                                    </p:animEffect>
                                  </p:childTnLst>
                                </p:cTn>
                              </p:par>
                              <p:par>
                                <p:cTn id="27" presetID="5" presetClass="entr" presetSubtype="10" fill="hold"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checkerboard(across)">
                                      <p:cBhvr>
                                        <p:cTn id="29" dur="500"/>
                                        <p:tgtEl>
                                          <p:spTgt spid="3">
                                            <p:txEl>
                                              <p:pRg st="6" end="6"/>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5" presetClass="entr" presetSubtype="10" fill="hold" nodeType="click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checkerboard(across)">
                                      <p:cBhvr>
                                        <p:cTn id="34" dur="500"/>
                                        <p:tgtEl>
                                          <p:spTgt spid="3">
                                            <p:txEl>
                                              <p:pRg st="7" end="7"/>
                                            </p:txEl>
                                          </p:spTgt>
                                        </p:tgtEl>
                                      </p:cBhvr>
                                    </p:animEffect>
                                  </p:childTnLst>
                                </p:cTn>
                              </p:par>
                              <p:par>
                                <p:cTn id="35" presetID="5" presetClass="entr" presetSubtype="10" fill="hold" nodeType="with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checkerboard(across)">
                                      <p:cBhvr>
                                        <p:cTn id="37" dur="500"/>
                                        <p:tgtEl>
                                          <p:spTgt spid="3">
                                            <p:txEl>
                                              <p:pRg st="8" end="8"/>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5" presetClass="entr" presetSubtype="10" fill="hold" nodeType="clickEffect">
                                  <p:stCondLst>
                                    <p:cond delay="0"/>
                                  </p:stCondLst>
                                  <p:childTnLst>
                                    <p:set>
                                      <p:cBhvr>
                                        <p:cTn id="41" dur="1" fill="hold">
                                          <p:stCondLst>
                                            <p:cond delay="0"/>
                                          </p:stCondLst>
                                        </p:cTn>
                                        <p:tgtEl>
                                          <p:spTgt spid="3">
                                            <p:txEl>
                                              <p:pRg st="9" end="9"/>
                                            </p:txEl>
                                          </p:spTgt>
                                        </p:tgtEl>
                                        <p:attrNameLst>
                                          <p:attrName>style.visibility</p:attrName>
                                        </p:attrNameLst>
                                      </p:cBhvr>
                                      <p:to>
                                        <p:strVal val="visible"/>
                                      </p:to>
                                    </p:set>
                                    <p:animEffect transition="in" filter="checkerboard(across)">
                                      <p:cBhvr>
                                        <p:cTn id="42" dur="500"/>
                                        <p:tgtEl>
                                          <p:spTgt spid="3">
                                            <p:txEl>
                                              <p:pRg st="9" end="9"/>
                                            </p:txEl>
                                          </p:spTgt>
                                        </p:tgtEl>
                                      </p:cBhvr>
                                    </p:animEffect>
                                  </p:childTnLst>
                                </p:cTn>
                              </p:par>
                              <p:par>
                                <p:cTn id="43" presetID="5" presetClass="entr" presetSubtype="10" fill="hold" nodeType="withEffect">
                                  <p:stCondLst>
                                    <p:cond delay="0"/>
                                  </p:stCondLst>
                                  <p:childTnLst>
                                    <p:set>
                                      <p:cBhvr>
                                        <p:cTn id="44" dur="1" fill="hold">
                                          <p:stCondLst>
                                            <p:cond delay="0"/>
                                          </p:stCondLst>
                                        </p:cTn>
                                        <p:tgtEl>
                                          <p:spTgt spid="3">
                                            <p:txEl>
                                              <p:pRg st="10" end="10"/>
                                            </p:txEl>
                                          </p:spTgt>
                                        </p:tgtEl>
                                        <p:attrNameLst>
                                          <p:attrName>style.visibility</p:attrName>
                                        </p:attrNameLst>
                                      </p:cBhvr>
                                      <p:to>
                                        <p:strVal val="visible"/>
                                      </p:to>
                                    </p:set>
                                    <p:animEffect transition="in" filter="checkerboard(across)">
                                      <p:cBhvr>
                                        <p:cTn id="45" dur="500"/>
                                        <p:tgtEl>
                                          <p:spTgt spid="3">
                                            <p:txEl>
                                              <p:pRg st="10" end="10"/>
                                            </p:txEl>
                                          </p:spTgt>
                                        </p:tgtEl>
                                      </p:cBhvr>
                                    </p:animEffect>
                                  </p:childTnLst>
                                </p:cTn>
                              </p:par>
                              <p:par>
                                <p:cTn id="46" presetID="5" presetClass="entr" presetSubtype="10" fill="hold" nodeType="withEffect">
                                  <p:stCondLst>
                                    <p:cond delay="0"/>
                                  </p:stCondLst>
                                  <p:childTnLst>
                                    <p:set>
                                      <p:cBhvr>
                                        <p:cTn id="47" dur="1" fill="hold">
                                          <p:stCondLst>
                                            <p:cond delay="0"/>
                                          </p:stCondLst>
                                        </p:cTn>
                                        <p:tgtEl>
                                          <p:spTgt spid="3">
                                            <p:txEl>
                                              <p:pRg st="11" end="11"/>
                                            </p:txEl>
                                          </p:spTgt>
                                        </p:tgtEl>
                                        <p:attrNameLst>
                                          <p:attrName>style.visibility</p:attrName>
                                        </p:attrNameLst>
                                      </p:cBhvr>
                                      <p:to>
                                        <p:strVal val="visible"/>
                                      </p:to>
                                    </p:set>
                                    <p:animEffect transition="in" filter="checkerboard(across)">
                                      <p:cBhvr>
                                        <p:cTn id="48"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CF3F7D1-7898-D648-BAFD-36249E21528C}"/>
              </a:ext>
            </a:extLst>
          </p:cNvPr>
          <p:cNvPicPr>
            <a:picLocks noChangeAspect="1"/>
          </p:cNvPicPr>
          <p:nvPr/>
        </p:nvPicPr>
        <p:blipFill>
          <a:blip r:embed="rId2"/>
          <a:stretch>
            <a:fillRect/>
          </a:stretch>
        </p:blipFill>
        <p:spPr>
          <a:xfrm>
            <a:off x="243840" y="1432560"/>
            <a:ext cx="13655040" cy="6019363"/>
          </a:xfrm>
          <a:prstGeom prst="rect">
            <a:avLst/>
          </a:prstGeom>
        </p:spPr>
      </p:pic>
      <p:sp>
        <p:nvSpPr>
          <p:cNvPr id="2" name="Title 1">
            <a:extLst>
              <a:ext uri="{FF2B5EF4-FFF2-40B4-BE49-F238E27FC236}">
                <a16:creationId xmlns:a16="http://schemas.microsoft.com/office/drawing/2014/main" id="{ED7728D4-F4E0-894E-B1C4-0F18856FBB3C}"/>
              </a:ext>
            </a:extLst>
          </p:cNvPr>
          <p:cNvSpPr>
            <a:spLocks noGrp="1"/>
          </p:cNvSpPr>
          <p:nvPr>
            <p:ph type="title"/>
          </p:nvPr>
        </p:nvSpPr>
        <p:spPr/>
        <p:txBody>
          <a:bodyPr/>
          <a:lstStyle/>
          <a:p>
            <a:r>
              <a:rPr lang="en-US" dirty="0"/>
              <a:t>Former Best Practices</a:t>
            </a:r>
          </a:p>
        </p:txBody>
      </p:sp>
      <p:sp>
        <p:nvSpPr>
          <p:cNvPr id="6" name="Content Placeholder 5">
            <a:extLst>
              <a:ext uri="{FF2B5EF4-FFF2-40B4-BE49-F238E27FC236}">
                <a16:creationId xmlns:a16="http://schemas.microsoft.com/office/drawing/2014/main" id="{19D22BB1-0910-BA4B-8E9F-7EA614D9C5DE}"/>
              </a:ext>
            </a:extLst>
          </p:cNvPr>
          <p:cNvSpPr>
            <a:spLocks noGrp="1"/>
          </p:cNvSpPr>
          <p:nvPr>
            <p:ph idx="1"/>
          </p:nvPr>
        </p:nvSpPr>
        <p:spPr>
          <a:xfrm>
            <a:off x="741560" y="1242967"/>
            <a:ext cx="13167360" cy="879659"/>
          </a:xfrm>
        </p:spPr>
        <p:txBody>
          <a:bodyPr>
            <a:normAutofit/>
          </a:bodyPr>
          <a:lstStyle/>
          <a:p>
            <a:r>
              <a:rPr lang="en-US" sz="2560" i="1" dirty="0"/>
              <a:t>From “hybrid-cloud-dns-options-for-vpc.pdf”</a:t>
            </a:r>
          </a:p>
        </p:txBody>
      </p:sp>
    </p:spTree>
    <p:extLst>
      <p:ext uri="{BB962C8B-B14F-4D97-AF65-F5344CB8AC3E}">
        <p14:creationId xmlns:p14="http://schemas.microsoft.com/office/powerpoint/2010/main" val="74438285"/>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53306-95D4-B648-84A1-100D037C3F47}"/>
              </a:ext>
            </a:extLst>
          </p:cNvPr>
          <p:cNvSpPr>
            <a:spLocks noGrp="1"/>
          </p:cNvSpPr>
          <p:nvPr>
            <p:ph type="title"/>
          </p:nvPr>
        </p:nvSpPr>
        <p:spPr/>
        <p:txBody>
          <a:bodyPr/>
          <a:lstStyle/>
          <a:p>
            <a:r>
              <a:rPr lang="en-US" dirty="0"/>
              <a:t>Managed Services Considerations</a:t>
            </a:r>
          </a:p>
        </p:txBody>
      </p:sp>
      <p:sp>
        <p:nvSpPr>
          <p:cNvPr id="3" name="Content Placeholder 2">
            <a:extLst>
              <a:ext uri="{FF2B5EF4-FFF2-40B4-BE49-F238E27FC236}">
                <a16:creationId xmlns:a16="http://schemas.microsoft.com/office/drawing/2014/main" id="{EF98DBCF-EE45-5944-A9E5-AF4EE96477BB}"/>
              </a:ext>
            </a:extLst>
          </p:cNvPr>
          <p:cNvSpPr>
            <a:spLocks noGrp="1"/>
          </p:cNvSpPr>
          <p:nvPr>
            <p:ph idx="1"/>
          </p:nvPr>
        </p:nvSpPr>
        <p:spPr>
          <a:xfrm>
            <a:off x="323850" y="1427015"/>
            <a:ext cx="13983046" cy="6663437"/>
          </a:xfrm>
        </p:spPr>
        <p:txBody>
          <a:bodyPr>
            <a:normAutofit fontScale="70000" lnSpcReduction="20000"/>
          </a:bodyPr>
          <a:lstStyle/>
          <a:p>
            <a:r>
              <a:rPr lang="en-US" dirty="0"/>
              <a:t>EKS</a:t>
            </a:r>
          </a:p>
          <a:p>
            <a:pPr lvl="1"/>
            <a:r>
              <a:rPr lang="en-US" dirty="0"/>
              <a:t>The names of the cluster are known only within the individual VPC.</a:t>
            </a:r>
          </a:p>
          <a:p>
            <a:r>
              <a:rPr lang="en-US" dirty="0"/>
              <a:t>API Gateway</a:t>
            </a:r>
          </a:p>
          <a:p>
            <a:pPr lvl="1"/>
            <a:r>
              <a:rPr lang="en-US" dirty="0"/>
              <a:t>The API Gateway service (used in “Private mode”) provides a name for the </a:t>
            </a:r>
          </a:p>
          <a:p>
            <a:r>
              <a:rPr lang="en-US" dirty="0"/>
              <a:t>EMR</a:t>
            </a:r>
          </a:p>
          <a:p>
            <a:pPr lvl="1"/>
            <a:r>
              <a:rPr lang="en-US" dirty="0"/>
              <a:t>The communication between the master node and the children use both forward and reverse DNS.</a:t>
            </a:r>
          </a:p>
          <a:p>
            <a:pPr lvl="1"/>
            <a:r>
              <a:rPr lang="en-US" dirty="0"/>
              <a:t>Console access to EMR is typically required, so connecting the Master Node to AD is a typical use-case.</a:t>
            </a:r>
          </a:p>
          <a:p>
            <a:pPr lvl="1"/>
            <a:r>
              <a:rPr lang="en-US" dirty="0"/>
              <a:t>Since the children nodes cannot be joined to AD – using the AD DNS (for authentication) without being able to resolve the children nodes (both ways) will prevent the EMR cluster from working properly.</a:t>
            </a:r>
          </a:p>
          <a:p>
            <a:pPr lvl="1"/>
            <a:r>
              <a:rPr lang="en-US" dirty="0"/>
              <a:t>This has been previously solved by using DNSMasq – and it works! – but it’s tough to explain to an Enterprise customer.</a:t>
            </a:r>
          </a:p>
          <a:p>
            <a:r>
              <a:rPr lang="en-US" dirty="0"/>
              <a:t>Glue</a:t>
            </a:r>
          </a:p>
          <a:p>
            <a:pPr lvl="1"/>
            <a:r>
              <a:rPr lang="en-US" dirty="0"/>
              <a:t>The communication between nodes and Glue uses – by default – reverse DNS to </a:t>
            </a:r>
            <a:r>
              <a:rPr lang="en-US" b="1" dirty="0"/>
              <a:t>authenticate</a:t>
            </a:r>
            <a:r>
              <a:rPr lang="en-US" dirty="0"/>
              <a:t> the caller to the Glue service. This makes no sense, and can be disabled with a ticket to the service team (per account), but it’s still a silly limitation.</a:t>
            </a:r>
          </a:p>
          <a:p>
            <a:r>
              <a:rPr lang="en-US" dirty="0"/>
              <a:t>EFS</a:t>
            </a:r>
          </a:p>
          <a:p>
            <a:pPr lvl="1"/>
            <a:r>
              <a:rPr lang="en-US" dirty="0"/>
              <a:t>EFS is only properly resolvable from within the VPC you’re using it within. While it’s </a:t>
            </a:r>
            <a:r>
              <a:rPr lang="en-US" b="1" dirty="0"/>
              <a:t>accessible</a:t>
            </a:r>
            <a:r>
              <a:rPr lang="en-US" dirty="0"/>
              <a:t> from elsewhere, only the local VPC DNS server knows the proper name. Therefore – if you want to use the name, you need to resolve the name through the specific, appropriate VPC DNS.</a:t>
            </a:r>
          </a:p>
          <a:p>
            <a:endParaRPr lang="en-US" dirty="0"/>
          </a:p>
        </p:txBody>
      </p:sp>
    </p:spTree>
    <p:extLst>
      <p:ext uri="{BB962C8B-B14F-4D97-AF65-F5344CB8AC3E}">
        <p14:creationId xmlns:p14="http://schemas.microsoft.com/office/powerpoint/2010/main" val="4153439097"/>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850" y="3444973"/>
            <a:ext cx="12908725" cy="1126462"/>
          </a:xfrm>
        </p:spPr>
        <p:txBody>
          <a:bodyPr/>
          <a:lstStyle/>
          <a:p>
            <a:r>
              <a:rPr lang="en-US" dirty="0"/>
              <a:t>Design Points to Consider</a:t>
            </a:r>
          </a:p>
        </p:txBody>
      </p:sp>
    </p:spTree>
    <p:extLst>
      <p:ext uri="{BB962C8B-B14F-4D97-AF65-F5344CB8AC3E}">
        <p14:creationId xmlns:p14="http://schemas.microsoft.com/office/powerpoint/2010/main" val="1704278477"/>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53306-95D4-B648-84A1-100D037C3F47}"/>
              </a:ext>
            </a:extLst>
          </p:cNvPr>
          <p:cNvSpPr>
            <a:spLocks noGrp="1"/>
          </p:cNvSpPr>
          <p:nvPr>
            <p:ph type="title"/>
          </p:nvPr>
        </p:nvSpPr>
        <p:spPr/>
        <p:txBody>
          <a:bodyPr/>
          <a:lstStyle/>
          <a:p>
            <a:r>
              <a:rPr lang="en-US" dirty="0"/>
              <a:t>Managed services considerations</a:t>
            </a:r>
          </a:p>
        </p:txBody>
      </p:sp>
      <p:sp>
        <p:nvSpPr>
          <p:cNvPr id="3" name="Content Placeholder 2">
            <a:extLst>
              <a:ext uri="{FF2B5EF4-FFF2-40B4-BE49-F238E27FC236}">
                <a16:creationId xmlns:a16="http://schemas.microsoft.com/office/drawing/2014/main" id="{EF98DBCF-EE45-5944-A9E5-AF4EE96477BB}"/>
              </a:ext>
            </a:extLst>
          </p:cNvPr>
          <p:cNvSpPr>
            <a:spLocks noGrp="1"/>
          </p:cNvSpPr>
          <p:nvPr>
            <p:ph idx="1"/>
          </p:nvPr>
        </p:nvSpPr>
        <p:spPr>
          <a:xfrm>
            <a:off x="323850" y="1427015"/>
            <a:ext cx="13983046" cy="6663437"/>
          </a:xfrm>
        </p:spPr>
        <p:txBody>
          <a:bodyPr>
            <a:normAutofit fontScale="77500" lnSpcReduction="20000"/>
          </a:bodyPr>
          <a:lstStyle/>
          <a:p>
            <a:r>
              <a:rPr lang="en-US" dirty="0"/>
              <a:t>Amazon EKS</a:t>
            </a:r>
          </a:p>
          <a:p>
            <a:pPr lvl="1"/>
            <a:r>
              <a:rPr lang="en-US" dirty="0"/>
              <a:t>The names of the cluster are known only within the individual VPC</a:t>
            </a:r>
          </a:p>
          <a:p>
            <a:r>
              <a:rPr lang="en-US" dirty="0">
                <a:solidFill>
                  <a:srgbClr val="FFFF00"/>
                </a:solidFill>
              </a:rPr>
              <a:t>Amazon API Gateway</a:t>
            </a:r>
          </a:p>
          <a:p>
            <a:pPr lvl="1"/>
            <a:r>
              <a:rPr lang="en-US" dirty="0">
                <a:solidFill>
                  <a:srgbClr val="FFFF00"/>
                </a:solidFill>
              </a:rPr>
              <a:t>The API Gateway service (used in “Private mode”) provides a name for the APIGW via the Internet – although it’s not a “friendly” name.</a:t>
            </a:r>
          </a:p>
          <a:p>
            <a:r>
              <a:rPr lang="en-US" dirty="0"/>
              <a:t>Amazon EMR</a:t>
            </a:r>
          </a:p>
          <a:p>
            <a:pPr lvl="1"/>
            <a:r>
              <a:rPr lang="en-US" dirty="0"/>
              <a:t>The communication between the master node and the children use both forward and reverse DNS</a:t>
            </a:r>
          </a:p>
          <a:p>
            <a:pPr lvl="1"/>
            <a:r>
              <a:rPr lang="en-US" dirty="0"/>
              <a:t>Console access to Amazon EMR is typically required, so connecting the master node to AD is a typical use case</a:t>
            </a:r>
          </a:p>
          <a:p>
            <a:pPr lvl="1"/>
            <a:r>
              <a:rPr lang="en-US" dirty="0"/>
              <a:t>Since the children nodes cannot be joined to AD, using the AD DNS (for authentication) without being able to resolve the children nodes (both ways) will prevent the Amazon EMR cluster from working properly</a:t>
            </a:r>
          </a:p>
          <a:p>
            <a:pPr lvl="1"/>
            <a:r>
              <a:rPr lang="en-US" dirty="0"/>
              <a:t>This has been previously solved by using DNSMasq—and it works, but Route53 Rules are better</a:t>
            </a:r>
          </a:p>
          <a:p>
            <a:r>
              <a:rPr lang="en-US" dirty="0">
                <a:solidFill>
                  <a:srgbClr val="FFFF00"/>
                </a:solidFill>
              </a:rPr>
              <a:t>AWS Glue</a:t>
            </a:r>
          </a:p>
          <a:p>
            <a:pPr lvl="1"/>
            <a:r>
              <a:rPr lang="en-US" dirty="0">
                <a:solidFill>
                  <a:srgbClr val="FFFF00"/>
                </a:solidFill>
              </a:rPr>
              <a:t>The communication between nodes and AWS Glue has used—by default—reverse DNS to </a:t>
            </a:r>
            <a:r>
              <a:rPr lang="en-US" b="1" dirty="0">
                <a:solidFill>
                  <a:srgbClr val="FFFF00"/>
                </a:solidFill>
              </a:rPr>
              <a:t>authenticate</a:t>
            </a:r>
            <a:r>
              <a:rPr lang="en-US" dirty="0">
                <a:solidFill>
                  <a:srgbClr val="FFFF00"/>
                </a:solidFill>
              </a:rPr>
              <a:t> the caller to the AWS Glue service. </a:t>
            </a:r>
          </a:p>
          <a:p>
            <a:r>
              <a:rPr lang="en-US" dirty="0"/>
              <a:t>Amazon EFS</a:t>
            </a:r>
          </a:p>
          <a:p>
            <a:pPr lvl="1"/>
            <a:r>
              <a:rPr lang="en-US" dirty="0"/>
              <a:t>Amazon EFS is only properly resolvable from within the VPC you’re using it within. While it’s </a:t>
            </a:r>
            <a:r>
              <a:rPr lang="en-US" b="1" dirty="0"/>
              <a:t>accessible</a:t>
            </a:r>
            <a:r>
              <a:rPr lang="en-US" dirty="0"/>
              <a:t> from elsewhere, only the local VPC DNS server knows the proper name. Therefore, if you want to use the name, you need to resolve the name through the specific, appropriate VPC DNS.</a:t>
            </a:r>
          </a:p>
          <a:p>
            <a:endParaRPr lang="en-US" dirty="0"/>
          </a:p>
        </p:txBody>
      </p:sp>
    </p:spTree>
    <p:extLst>
      <p:ext uri="{BB962C8B-B14F-4D97-AF65-F5344CB8AC3E}">
        <p14:creationId xmlns:p14="http://schemas.microsoft.com/office/powerpoint/2010/main" val="620885833"/>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40C8E-039C-9442-975B-22A5A014B8E1}"/>
              </a:ext>
            </a:extLst>
          </p:cNvPr>
          <p:cNvSpPr>
            <a:spLocks noGrp="1"/>
          </p:cNvSpPr>
          <p:nvPr>
            <p:ph type="title"/>
          </p:nvPr>
        </p:nvSpPr>
        <p:spPr/>
        <p:txBody>
          <a:bodyPr/>
          <a:lstStyle/>
          <a:p>
            <a:r>
              <a:rPr lang="en-US" dirty="0"/>
              <a:t>VPC endpoints and DNS</a:t>
            </a:r>
          </a:p>
        </p:txBody>
      </p:sp>
      <p:sp>
        <p:nvSpPr>
          <p:cNvPr id="3" name="Content Placeholder 2">
            <a:extLst>
              <a:ext uri="{FF2B5EF4-FFF2-40B4-BE49-F238E27FC236}">
                <a16:creationId xmlns:a16="http://schemas.microsoft.com/office/drawing/2014/main" id="{418EE4CB-F430-8249-A34B-F580C1BC117E}"/>
              </a:ext>
            </a:extLst>
          </p:cNvPr>
          <p:cNvSpPr>
            <a:spLocks noGrp="1"/>
          </p:cNvSpPr>
          <p:nvPr>
            <p:ph idx="1"/>
          </p:nvPr>
        </p:nvSpPr>
        <p:spPr>
          <a:xfrm>
            <a:off x="323850" y="1427015"/>
            <a:ext cx="13983046" cy="5732851"/>
          </a:xfrm>
        </p:spPr>
        <p:txBody>
          <a:bodyPr/>
          <a:lstStyle/>
          <a:p>
            <a:r>
              <a:rPr lang="en-US" dirty="0"/>
              <a:t>VPC endpoints (interface) work by creating “hidden” DNS names that redirect via IP</a:t>
            </a:r>
          </a:p>
          <a:p>
            <a:r>
              <a:rPr lang="en-US" dirty="0"/>
              <a:t>This resolution is ONLY available within the specific VPC that you’ve created the endpoint*</a:t>
            </a:r>
          </a:p>
          <a:p>
            <a:r>
              <a:rPr lang="en-US" dirty="0"/>
              <a:t>Therefore, the </a:t>
            </a:r>
            <a:r>
              <a:rPr lang="en-US" b="1" dirty="0"/>
              <a:t>proper</a:t>
            </a:r>
            <a:r>
              <a:rPr lang="en-US" dirty="0"/>
              <a:t> resolution is critical to ensure you’re using the private endpoints and not an internet gateway</a:t>
            </a:r>
          </a:p>
          <a:p>
            <a:endParaRPr lang="en-US" dirty="0"/>
          </a:p>
          <a:p>
            <a:r>
              <a:rPr lang="en-US" dirty="0"/>
              <a:t>If you create a PHZ for the endpoint names – you can share endpoints across VPCs, and drastically reduce your costs on endpoints.</a:t>
            </a:r>
          </a:p>
          <a:p>
            <a:r>
              <a:rPr lang="en-US" dirty="0"/>
              <a:t>Automate the association of new VPCs with the PHZ in that region</a:t>
            </a:r>
          </a:p>
        </p:txBody>
      </p:sp>
    </p:spTree>
    <p:extLst>
      <p:ext uri="{BB962C8B-B14F-4D97-AF65-F5344CB8AC3E}">
        <p14:creationId xmlns:p14="http://schemas.microsoft.com/office/powerpoint/2010/main" val="18444204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2C158-EB52-844E-9465-49D7D1D9A6B0}"/>
              </a:ext>
            </a:extLst>
          </p:cNvPr>
          <p:cNvSpPr>
            <a:spLocks noGrp="1"/>
          </p:cNvSpPr>
          <p:nvPr>
            <p:ph type="title"/>
          </p:nvPr>
        </p:nvSpPr>
        <p:spPr/>
        <p:txBody>
          <a:bodyPr/>
          <a:lstStyle/>
          <a:p>
            <a:r>
              <a:rPr lang="en-US" dirty="0"/>
              <a:t>Order of DNS resolution</a:t>
            </a:r>
          </a:p>
        </p:txBody>
      </p:sp>
      <p:sp>
        <p:nvSpPr>
          <p:cNvPr id="3" name="Content Placeholder 2">
            <a:extLst>
              <a:ext uri="{FF2B5EF4-FFF2-40B4-BE49-F238E27FC236}">
                <a16:creationId xmlns:a16="http://schemas.microsoft.com/office/drawing/2014/main" id="{BB2B2BA1-1176-A74C-98B0-948415FDF8DE}"/>
              </a:ext>
            </a:extLst>
          </p:cNvPr>
          <p:cNvSpPr>
            <a:spLocks noGrp="1"/>
          </p:cNvSpPr>
          <p:nvPr>
            <p:ph idx="1"/>
          </p:nvPr>
        </p:nvSpPr>
        <p:spPr>
          <a:xfrm>
            <a:off x="323850" y="1427015"/>
            <a:ext cx="13983046" cy="6450997"/>
          </a:xfrm>
        </p:spPr>
        <p:txBody>
          <a:bodyPr/>
          <a:lstStyle/>
          <a:p>
            <a:pPr marL="0" indent="0">
              <a:buNone/>
            </a:pPr>
            <a:r>
              <a:rPr lang="en-US" dirty="0"/>
              <a:t>Order of resolution for each DNS query that arrives at the +2 </a:t>
            </a:r>
            <a:r>
              <a:rPr lang="en-US" dirty="0" err="1"/>
              <a:t>AWSProvidedDNS</a:t>
            </a:r>
            <a:r>
              <a:rPr lang="en-US" dirty="0"/>
              <a:t> endpoint:</a:t>
            </a:r>
          </a:p>
          <a:p>
            <a:pPr marL="0" indent="0">
              <a:buNone/>
            </a:pPr>
            <a:endParaRPr lang="en-US" dirty="0"/>
          </a:p>
          <a:p>
            <a:pPr marL="514350" indent="-514350">
              <a:buFont typeface="+mj-lt"/>
              <a:buAutoNum type="arabicPeriod"/>
            </a:pPr>
            <a:r>
              <a:rPr lang="en-US" dirty="0"/>
              <a:t>Is there a Route 53 Resolver rule that applies?</a:t>
            </a:r>
          </a:p>
          <a:p>
            <a:pPr lvl="1"/>
            <a:r>
              <a:rPr lang="en-US" dirty="0"/>
              <a:t>Pick most specific applicable rule</a:t>
            </a:r>
          </a:p>
          <a:p>
            <a:pPr lvl="1"/>
            <a:r>
              <a:rPr lang="en-US" dirty="0"/>
              <a:t>This includes a few hidden rules/ zones (URL needed)</a:t>
            </a:r>
          </a:p>
          <a:p>
            <a:pPr marL="514350" indent="-514350">
              <a:buFont typeface="+mj-lt"/>
              <a:buAutoNum type="arabicPeriod"/>
            </a:pPr>
            <a:endParaRPr lang="en-US" dirty="0"/>
          </a:p>
          <a:p>
            <a:pPr marL="514350" indent="-514350">
              <a:buFont typeface="+mj-lt"/>
              <a:buAutoNum type="arabicPeriod"/>
            </a:pPr>
            <a:r>
              <a:rPr lang="en-US" dirty="0"/>
              <a:t>Is there a Private Hosted Zone that applies?</a:t>
            </a:r>
          </a:p>
          <a:p>
            <a:pPr marL="803438" lvl="1" indent="-514350"/>
            <a:r>
              <a:rPr lang="en-US" dirty="0"/>
              <a:t>Pick the most specific applicable zone</a:t>
            </a:r>
          </a:p>
          <a:p>
            <a:pPr marL="860588" lvl="1" indent="-457200">
              <a:buFont typeface="+mj-lt"/>
              <a:buAutoNum type="arabicPeriod"/>
            </a:pPr>
            <a:endParaRPr lang="en-US" dirty="0"/>
          </a:p>
          <a:p>
            <a:pPr marL="514350" indent="-514350">
              <a:buFont typeface="+mj-lt"/>
              <a:buAutoNum type="arabicPeriod"/>
            </a:pPr>
            <a:r>
              <a:rPr lang="en-US" dirty="0"/>
              <a:t>Resolve within AmazonProvidedDNS</a:t>
            </a:r>
          </a:p>
        </p:txBody>
      </p:sp>
    </p:spTree>
    <p:extLst>
      <p:ext uri="{BB962C8B-B14F-4D97-AF65-F5344CB8AC3E}">
        <p14:creationId xmlns:p14="http://schemas.microsoft.com/office/powerpoint/2010/main" val="1238390649"/>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F0A896-D125-3C46-9CBD-7BFFA8AEA5EF}"/>
              </a:ext>
            </a:extLst>
          </p:cNvPr>
          <p:cNvSpPr>
            <a:spLocks noGrp="1"/>
          </p:cNvSpPr>
          <p:nvPr>
            <p:ph type="title"/>
          </p:nvPr>
        </p:nvSpPr>
        <p:spPr/>
        <p:txBody>
          <a:bodyPr/>
          <a:lstStyle/>
          <a:p>
            <a:r>
              <a:rPr lang="en-US" dirty="0"/>
              <a:t>Forwarding vs. Delegation</a:t>
            </a:r>
          </a:p>
        </p:txBody>
      </p:sp>
      <p:sp>
        <p:nvSpPr>
          <p:cNvPr id="3" name="Content Placeholder 2">
            <a:extLst>
              <a:ext uri="{FF2B5EF4-FFF2-40B4-BE49-F238E27FC236}">
                <a16:creationId xmlns:a16="http://schemas.microsoft.com/office/drawing/2014/main" id="{5A63902B-997C-C641-817C-0742154CAC5E}"/>
              </a:ext>
            </a:extLst>
          </p:cNvPr>
          <p:cNvSpPr>
            <a:spLocks noGrp="1"/>
          </p:cNvSpPr>
          <p:nvPr>
            <p:ph idx="1"/>
          </p:nvPr>
        </p:nvSpPr>
        <p:spPr>
          <a:xfrm>
            <a:off x="323850" y="1427015"/>
            <a:ext cx="13983046" cy="5361468"/>
          </a:xfrm>
        </p:spPr>
        <p:txBody>
          <a:bodyPr/>
          <a:lstStyle/>
          <a:p>
            <a:r>
              <a:rPr lang="en-US" dirty="0"/>
              <a:t>Wouldn’t it be nice if we could delegate zone authority to the inbound resolvers or a DNS server within the cloud that then did a recursive lookup (forward) for us?</a:t>
            </a:r>
          </a:p>
          <a:p>
            <a:pPr lvl="1"/>
            <a:r>
              <a:rPr lang="en-US" dirty="0"/>
              <a:t>YES – that would be awesome.</a:t>
            </a:r>
          </a:p>
          <a:p>
            <a:pPr lvl="1"/>
            <a:r>
              <a:rPr lang="en-US" dirty="0"/>
              <a:t>But, it’s anti-</a:t>
            </a:r>
            <a:r>
              <a:rPr lang="en-US" dirty="0" err="1"/>
              <a:t>thetical</a:t>
            </a:r>
            <a:r>
              <a:rPr lang="en-US" dirty="0"/>
              <a:t> to how DNS works</a:t>
            </a:r>
          </a:p>
          <a:p>
            <a:pPr lvl="1"/>
            <a:r>
              <a:rPr lang="en-US" dirty="0"/>
              <a:t>If we delegate – it’s because the server we’re delegating to is AUTHORITATIVE for that zone.</a:t>
            </a:r>
          </a:p>
          <a:p>
            <a:pPr lvl="1"/>
            <a:r>
              <a:rPr lang="en-US" dirty="0"/>
              <a:t>If it was authoritative, it doesn’t need to forward.</a:t>
            </a:r>
          </a:p>
          <a:p>
            <a:pPr lvl="1"/>
            <a:r>
              <a:rPr lang="en-US" dirty="0"/>
              <a:t>If we forward – we know it’s going to ask someone else, therefore, we ask a recursive question.</a:t>
            </a:r>
          </a:p>
          <a:p>
            <a:pPr lvl="1"/>
            <a:r>
              <a:rPr lang="en-US" dirty="0"/>
              <a:t>Therefore – we can’t delegate and then expect it to forward; we can </a:t>
            </a:r>
            <a:r>
              <a:rPr lang="en-US" b="1" dirty="0"/>
              <a:t>either</a:t>
            </a:r>
            <a:r>
              <a:rPr lang="en-US" dirty="0"/>
              <a:t> forward </a:t>
            </a:r>
            <a:r>
              <a:rPr lang="en-US" b="1" dirty="0"/>
              <a:t>or</a:t>
            </a:r>
            <a:r>
              <a:rPr lang="en-US" dirty="0"/>
              <a:t> delegate.</a:t>
            </a:r>
          </a:p>
        </p:txBody>
      </p:sp>
    </p:spTree>
    <p:extLst>
      <p:ext uri="{BB962C8B-B14F-4D97-AF65-F5344CB8AC3E}">
        <p14:creationId xmlns:p14="http://schemas.microsoft.com/office/powerpoint/2010/main" val="1256401185"/>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850" y="3444973"/>
            <a:ext cx="12908725" cy="1126462"/>
          </a:xfrm>
        </p:spPr>
        <p:txBody>
          <a:bodyPr/>
          <a:lstStyle/>
          <a:p>
            <a:r>
              <a:rPr lang="en-US" dirty="0"/>
              <a:t>Previous Solutions</a:t>
            </a:r>
          </a:p>
        </p:txBody>
      </p:sp>
    </p:spTree>
    <p:extLst>
      <p:ext uri="{BB962C8B-B14F-4D97-AF65-F5344CB8AC3E}">
        <p14:creationId xmlns:p14="http://schemas.microsoft.com/office/powerpoint/2010/main" val="4199762077"/>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7FFCA4-F9DD-5046-A8DD-47D81508B2C2}"/>
              </a:ext>
            </a:extLst>
          </p:cNvPr>
          <p:cNvSpPr>
            <a:spLocks noGrp="1"/>
          </p:cNvSpPr>
          <p:nvPr>
            <p:ph type="title"/>
          </p:nvPr>
        </p:nvSpPr>
        <p:spPr/>
        <p:txBody>
          <a:bodyPr/>
          <a:lstStyle/>
          <a:p>
            <a:r>
              <a:rPr lang="en-US" dirty="0"/>
              <a:t>Route 53 Resolver rule</a:t>
            </a:r>
          </a:p>
        </p:txBody>
      </p:sp>
      <p:sp>
        <p:nvSpPr>
          <p:cNvPr id="3" name="Content Placeholder 2">
            <a:extLst>
              <a:ext uri="{FF2B5EF4-FFF2-40B4-BE49-F238E27FC236}">
                <a16:creationId xmlns:a16="http://schemas.microsoft.com/office/drawing/2014/main" id="{42C5445F-06B2-B449-BBAB-B802BD7F5693}"/>
              </a:ext>
            </a:extLst>
          </p:cNvPr>
          <p:cNvSpPr>
            <a:spLocks noGrp="1"/>
          </p:cNvSpPr>
          <p:nvPr>
            <p:ph idx="1"/>
          </p:nvPr>
        </p:nvSpPr>
        <p:spPr>
          <a:xfrm>
            <a:off x="323850" y="1427015"/>
            <a:ext cx="13983046" cy="6663437"/>
          </a:xfrm>
        </p:spPr>
        <p:txBody>
          <a:bodyPr>
            <a:normAutofit fontScale="92500"/>
          </a:bodyPr>
          <a:lstStyle/>
          <a:p>
            <a:r>
              <a:rPr lang="en-US" dirty="0"/>
              <a:t>Shared rules contain</a:t>
            </a:r>
          </a:p>
          <a:p>
            <a:pPr lvl="1"/>
            <a:r>
              <a:rPr lang="en-US" dirty="0"/>
              <a:t>Domain name </a:t>
            </a:r>
          </a:p>
          <a:p>
            <a:pPr lvl="2"/>
            <a:r>
              <a:rPr lang="en-US" dirty="0"/>
              <a:t>Forward rules: domain name </a:t>
            </a:r>
            <a:r>
              <a:rPr lang="en-US" i="1" dirty="0"/>
              <a:t>(*.example.com)</a:t>
            </a:r>
            <a:r>
              <a:rPr lang="en-US" dirty="0"/>
              <a:t> being forwarded</a:t>
            </a:r>
          </a:p>
          <a:p>
            <a:pPr lvl="2"/>
            <a:r>
              <a:rPr lang="en-US" dirty="0"/>
              <a:t>System rules: domain name </a:t>
            </a:r>
            <a:r>
              <a:rPr lang="en-US" i="1" dirty="0"/>
              <a:t>(*.dontforward.example.com)</a:t>
            </a:r>
            <a:r>
              <a:rPr lang="en-US" dirty="0"/>
              <a:t> being excepted from the rule</a:t>
            </a:r>
          </a:p>
          <a:p>
            <a:pPr lvl="1"/>
            <a:r>
              <a:rPr lang="en-US" dirty="0"/>
              <a:t>Inbound/outbound endpoint references</a:t>
            </a:r>
          </a:p>
          <a:p>
            <a:pPr lvl="2"/>
            <a:r>
              <a:rPr lang="en-US" b="1" dirty="0"/>
              <a:t>Must</a:t>
            </a:r>
            <a:r>
              <a:rPr lang="en-US" dirty="0"/>
              <a:t> be on 2+ subnets</a:t>
            </a:r>
          </a:p>
          <a:p>
            <a:pPr lvl="1"/>
            <a:r>
              <a:rPr lang="en-US" dirty="0"/>
              <a:t>Target IPs to forward to </a:t>
            </a:r>
            <a:r>
              <a:rPr lang="en-US" i="1" dirty="0"/>
              <a:t>(usually on-prem DNS servers)</a:t>
            </a:r>
          </a:p>
          <a:p>
            <a:pPr lvl="1"/>
            <a:r>
              <a:rPr lang="en-US" dirty="0"/>
              <a:t>Tags</a:t>
            </a:r>
          </a:p>
          <a:p>
            <a:r>
              <a:rPr lang="en-US" dirty="0"/>
              <a:t>Locally enabled rules contain</a:t>
            </a:r>
          </a:p>
          <a:p>
            <a:pPr lvl="1"/>
            <a:r>
              <a:rPr lang="en-US" dirty="0"/>
              <a:t>Local account’s VPC associations</a:t>
            </a:r>
          </a:p>
          <a:p>
            <a:r>
              <a:rPr lang="en-US" dirty="0"/>
              <a:t>Rule can be shared via AWS Resource Access Manager</a:t>
            </a:r>
          </a:p>
          <a:p>
            <a:pPr lvl="1"/>
            <a:r>
              <a:rPr lang="en-US" dirty="0"/>
              <a:t>The sharing of the </a:t>
            </a:r>
            <a:r>
              <a:rPr lang="en-US" b="1" dirty="0"/>
              <a:t>rule</a:t>
            </a:r>
            <a:r>
              <a:rPr lang="en-US" dirty="0"/>
              <a:t> includes the original endpoint—so while rules do need to be associated with each VPC (even in additional accounts), there is no need to re-create the </a:t>
            </a:r>
            <a:r>
              <a:rPr lang="en-US" b="1" dirty="0"/>
              <a:t>endpoints</a:t>
            </a:r>
            <a:endParaRPr lang="en-US" dirty="0"/>
          </a:p>
        </p:txBody>
      </p:sp>
    </p:spTree>
    <p:extLst>
      <p:ext uri="{BB962C8B-B14F-4D97-AF65-F5344CB8AC3E}">
        <p14:creationId xmlns:p14="http://schemas.microsoft.com/office/powerpoint/2010/main" val="3526365086"/>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C74AD3E-067A-46B7-B90F-11E1BB4D34E7}"/>
              </a:ext>
            </a:extLst>
          </p:cNvPr>
          <p:cNvSpPr>
            <a:spLocks noGrp="1"/>
          </p:cNvSpPr>
          <p:nvPr>
            <p:ph type="title"/>
          </p:nvPr>
        </p:nvSpPr>
        <p:spPr/>
        <p:txBody>
          <a:bodyPr/>
          <a:lstStyle/>
          <a:p>
            <a:r>
              <a:rPr lang="en-US" dirty="0"/>
              <a:t>Related breakouts</a:t>
            </a:r>
          </a:p>
        </p:txBody>
      </p:sp>
      <p:sp>
        <p:nvSpPr>
          <p:cNvPr id="9" name="Text Placeholder 8">
            <a:extLst>
              <a:ext uri="{FF2B5EF4-FFF2-40B4-BE49-F238E27FC236}">
                <a16:creationId xmlns:a16="http://schemas.microsoft.com/office/drawing/2014/main" id="{67A84F9E-23E4-4D06-8E53-B8C6106F82A3}"/>
              </a:ext>
            </a:extLst>
          </p:cNvPr>
          <p:cNvSpPr>
            <a:spLocks noGrp="1"/>
          </p:cNvSpPr>
          <p:nvPr>
            <p:ph idx="1"/>
          </p:nvPr>
        </p:nvSpPr>
        <p:spPr>
          <a:xfrm>
            <a:off x="323850" y="1427015"/>
            <a:ext cx="13982827" cy="3831818"/>
          </a:xfrm>
        </p:spPr>
        <p:txBody>
          <a:bodyPr lIns="182880" rIns="182880"/>
          <a:lstStyle/>
          <a:p>
            <a:pPr lvl="0"/>
            <a:r>
              <a:rPr lang="en-US" dirty="0"/>
              <a:t>[Session ID] [Session Title]</a:t>
            </a:r>
          </a:p>
          <a:p>
            <a:pPr lvl="0"/>
            <a:r>
              <a:rPr lang="en-US" dirty="0"/>
              <a:t>[Session ID] [Session Title]</a:t>
            </a:r>
          </a:p>
          <a:p>
            <a:pPr lvl="0"/>
            <a:r>
              <a:rPr lang="en-US" dirty="0"/>
              <a:t>[Session ID] [Session Title]</a:t>
            </a:r>
          </a:p>
          <a:p>
            <a:pPr lvl="0"/>
            <a:r>
              <a:rPr lang="en-US" dirty="0"/>
              <a:t>[Session ID] [Session Title]</a:t>
            </a:r>
          </a:p>
          <a:p>
            <a:pPr lvl="0"/>
            <a:r>
              <a:rPr lang="en-US" dirty="0"/>
              <a:t>[Session ID] [Session Title]</a:t>
            </a:r>
          </a:p>
          <a:p>
            <a:pPr lvl="0"/>
            <a:r>
              <a:rPr lang="en-US" dirty="0"/>
              <a:t>[Session ID] [Session Title]</a:t>
            </a:r>
          </a:p>
        </p:txBody>
      </p:sp>
    </p:spTree>
    <p:extLst>
      <p:ext uri="{BB962C8B-B14F-4D97-AF65-F5344CB8AC3E}">
        <p14:creationId xmlns:p14="http://schemas.microsoft.com/office/powerpoint/2010/main" val="3320955520"/>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850" y="3444973"/>
            <a:ext cx="12908725" cy="1126462"/>
          </a:xfrm>
        </p:spPr>
        <p:txBody>
          <a:bodyPr/>
          <a:lstStyle/>
          <a:p>
            <a:r>
              <a:rPr lang="en-US" dirty="0"/>
              <a:t>Best Practices</a:t>
            </a:r>
          </a:p>
        </p:txBody>
      </p:sp>
    </p:spTree>
    <p:extLst>
      <p:ext uri="{BB962C8B-B14F-4D97-AF65-F5344CB8AC3E}">
        <p14:creationId xmlns:p14="http://schemas.microsoft.com/office/powerpoint/2010/main" val="4179097532"/>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898BE-67E2-7E42-B69A-18D76FED51A5}"/>
              </a:ext>
            </a:extLst>
          </p:cNvPr>
          <p:cNvSpPr>
            <a:spLocks noGrp="1"/>
          </p:cNvSpPr>
          <p:nvPr>
            <p:ph type="title"/>
          </p:nvPr>
        </p:nvSpPr>
        <p:spPr/>
        <p:txBody>
          <a:bodyPr/>
          <a:lstStyle/>
          <a:p>
            <a:r>
              <a:rPr lang="en-US" dirty="0"/>
              <a:t>AWS RAM setting </a:t>
            </a:r>
            <a:r>
              <a:rPr lang="en-US" sz="3200" i="1" dirty="0"/>
              <a:t>(in MBA)</a:t>
            </a:r>
            <a:endParaRPr lang="en-US" i="1" dirty="0"/>
          </a:p>
        </p:txBody>
      </p:sp>
      <p:sp>
        <p:nvSpPr>
          <p:cNvPr id="3" name="Content Placeholder 2">
            <a:extLst>
              <a:ext uri="{FF2B5EF4-FFF2-40B4-BE49-F238E27FC236}">
                <a16:creationId xmlns:a16="http://schemas.microsoft.com/office/drawing/2014/main" id="{91C38548-EBEE-D448-9F18-2821ACFA91CE}"/>
              </a:ext>
            </a:extLst>
          </p:cNvPr>
          <p:cNvSpPr>
            <a:spLocks noGrp="1"/>
          </p:cNvSpPr>
          <p:nvPr>
            <p:ph idx="1"/>
          </p:nvPr>
        </p:nvSpPr>
        <p:spPr>
          <a:xfrm>
            <a:off x="323089" y="1427015"/>
            <a:ext cx="13984225" cy="1723549"/>
          </a:xfrm>
        </p:spPr>
        <p:txBody>
          <a:bodyPr/>
          <a:lstStyle/>
          <a:p>
            <a:pPr marL="457200" indent="-457200">
              <a:buFont typeface="Arial" panose="020B0604020202020204" pitchFamily="34" charset="0"/>
              <a:buChar char="•"/>
            </a:pPr>
            <a:r>
              <a:rPr lang="en-US" dirty="0"/>
              <a:t>Enable sharing at the top-most level within your organization</a:t>
            </a:r>
          </a:p>
          <a:p>
            <a:pPr marL="457200" indent="-457200">
              <a:buFont typeface="Arial" panose="020B0604020202020204" pitchFamily="34" charset="0"/>
              <a:buChar char="•"/>
            </a:pPr>
            <a:r>
              <a:rPr lang="en-US" dirty="0"/>
              <a:t>This setting affects all services, and not just Route 53 Resolver, so ensure that this setting complies with your security policy</a:t>
            </a:r>
          </a:p>
        </p:txBody>
      </p:sp>
      <p:pic>
        <p:nvPicPr>
          <p:cNvPr id="5" name="Picture 4">
            <a:extLst>
              <a:ext uri="{FF2B5EF4-FFF2-40B4-BE49-F238E27FC236}">
                <a16:creationId xmlns:a16="http://schemas.microsoft.com/office/drawing/2014/main" id="{5FE5A490-CB28-DF41-AC00-FA8A5A7B6B30}"/>
              </a:ext>
            </a:extLst>
          </p:cNvPr>
          <p:cNvPicPr>
            <a:picLocks noChangeAspect="1"/>
          </p:cNvPicPr>
          <p:nvPr/>
        </p:nvPicPr>
        <p:blipFill>
          <a:blip r:embed="rId2"/>
          <a:stretch>
            <a:fillRect/>
          </a:stretch>
        </p:blipFill>
        <p:spPr>
          <a:xfrm>
            <a:off x="1015825" y="3657601"/>
            <a:ext cx="12598752" cy="4242437"/>
          </a:xfrm>
          <a:prstGeom prst="rect">
            <a:avLst/>
          </a:prstGeom>
        </p:spPr>
      </p:pic>
    </p:spTree>
    <p:extLst>
      <p:ext uri="{BB962C8B-B14F-4D97-AF65-F5344CB8AC3E}">
        <p14:creationId xmlns:p14="http://schemas.microsoft.com/office/powerpoint/2010/main" val="54355789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EB8673-7BFD-7849-B943-7E00DC61986A}"/>
              </a:ext>
            </a:extLst>
          </p:cNvPr>
          <p:cNvSpPr>
            <a:spLocks noGrp="1"/>
          </p:cNvSpPr>
          <p:nvPr>
            <p:ph type="title"/>
          </p:nvPr>
        </p:nvSpPr>
        <p:spPr/>
        <p:txBody>
          <a:bodyPr/>
          <a:lstStyle/>
          <a:p>
            <a:r>
              <a:rPr lang="en-US" dirty="0"/>
              <a:t>Route53 Resolver best practices</a:t>
            </a:r>
          </a:p>
        </p:txBody>
      </p:sp>
      <p:sp>
        <p:nvSpPr>
          <p:cNvPr id="3" name="Content Placeholder 2">
            <a:extLst>
              <a:ext uri="{FF2B5EF4-FFF2-40B4-BE49-F238E27FC236}">
                <a16:creationId xmlns:a16="http://schemas.microsoft.com/office/drawing/2014/main" id="{36A2540D-AF42-684E-ACDD-45036E797E3B}"/>
              </a:ext>
            </a:extLst>
          </p:cNvPr>
          <p:cNvSpPr>
            <a:spLocks noGrp="1"/>
          </p:cNvSpPr>
          <p:nvPr>
            <p:ph idx="1"/>
          </p:nvPr>
        </p:nvSpPr>
        <p:spPr>
          <a:xfrm>
            <a:off x="323850" y="1427015"/>
            <a:ext cx="13983046" cy="5399427"/>
          </a:xfrm>
        </p:spPr>
        <p:txBody>
          <a:bodyPr>
            <a:spAutoFit/>
          </a:bodyPr>
          <a:lstStyle/>
          <a:p>
            <a:r>
              <a:rPr lang="en-US" dirty="0"/>
              <a:t>By maintaining your Route53 Resolver rules in a single, centralized account, multiple rules can all use the same inbound/outbound endpoints</a:t>
            </a:r>
          </a:p>
          <a:p>
            <a:r>
              <a:rPr lang="en-US" dirty="0"/>
              <a:t>Determine where you will forward internet-resolvable names—to internet (via AWS) or on-</a:t>
            </a:r>
            <a:r>
              <a:rPr lang="en-US" dirty="0" err="1"/>
              <a:t>prem</a:t>
            </a:r>
            <a:r>
              <a:rPr lang="en-US" dirty="0"/>
              <a:t>?</a:t>
            </a:r>
          </a:p>
          <a:p>
            <a:r>
              <a:rPr lang="en-US" dirty="0"/>
              <a:t>Make use of RAM to ensure you’re not duplicating rules and endpoints in multiple accounts. </a:t>
            </a:r>
          </a:p>
          <a:p>
            <a:pPr lvl="1"/>
            <a:r>
              <a:rPr lang="en-US" i="1" dirty="0"/>
              <a:t>Remember that use of shared Outbound endpoints does NOT require peering or TGW!</a:t>
            </a:r>
          </a:p>
          <a:p>
            <a:r>
              <a:rPr lang="en-US" dirty="0"/>
              <a:t>For services that </a:t>
            </a:r>
            <a:r>
              <a:rPr lang="en-US" b="1" dirty="0"/>
              <a:t>require</a:t>
            </a:r>
            <a:r>
              <a:rPr lang="en-US" dirty="0"/>
              <a:t> “individualized VPC” resolution, create an Inbound endpoint in the VPC and access from shared VPC.</a:t>
            </a:r>
          </a:p>
        </p:txBody>
      </p:sp>
    </p:spTree>
    <p:extLst>
      <p:ext uri="{BB962C8B-B14F-4D97-AF65-F5344CB8AC3E}">
        <p14:creationId xmlns:p14="http://schemas.microsoft.com/office/powerpoint/2010/main" val="1206871271"/>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2DCCC6-EAB2-3649-AC01-5D7B21F4F7FC}"/>
              </a:ext>
            </a:extLst>
          </p:cNvPr>
          <p:cNvSpPr>
            <a:spLocks noGrp="1"/>
          </p:cNvSpPr>
          <p:nvPr>
            <p:ph type="title"/>
          </p:nvPr>
        </p:nvSpPr>
        <p:spPr/>
        <p:txBody>
          <a:bodyPr/>
          <a:lstStyle/>
          <a:p>
            <a:r>
              <a:rPr lang="en-US" dirty="0"/>
              <a:t>Demo</a:t>
            </a:r>
          </a:p>
        </p:txBody>
      </p:sp>
      <p:sp>
        <p:nvSpPr>
          <p:cNvPr id="3" name="Content Placeholder 2">
            <a:extLst>
              <a:ext uri="{FF2B5EF4-FFF2-40B4-BE49-F238E27FC236}">
                <a16:creationId xmlns:a16="http://schemas.microsoft.com/office/drawing/2014/main" id="{E8BC2A6B-5329-E64B-AD24-E84AE3B7739E}"/>
              </a:ext>
            </a:extLst>
          </p:cNvPr>
          <p:cNvSpPr>
            <a:spLocks noGrp="1"/>
          </p:cNvSpPr>
          <p:nvPr>
            <p:ph idx="1"/>
          </p:nvPr>
        </p:nvSpPr>
        <p:spPr>
          <a:xfrm>
            <a:off x="323850" y="1427015"/>
            <a:ext cx="13983046" cy="4604337"/>
          </a:xfrm>
        </p:spPr>
        <p:txBody>
          <a:bodyPr/>
          <a:lstStyle/>
          <a:p>
            <a:r>
              <a:rPr lang="en-US" dirty="0"/>
              <a:t>Use-Case 1</a:t>
            </a:r>
          </a:p>
          <a:p>
            <a:r>
              <a:rPr lang="en-US" dirty="0"/>
              <a:t>Use-Case 2 </a:t>
            </a:r>
          </a:p>
          <a:p>
            <a:r>
              <a:rPr lang="en-US" dirty="0"/>
              <a:t>Use-Case 3</a:t>
            </a:r>
          </a:p>
          <a:p>
            <a:r>
              <a:rPr lang="en-US" dirty="0"/>
              <a:t>Use-Case 4</a:t>
            </a:r>
          </a:p>
          <a:p>
            <a:r>
              <a:rPr lang="en-US" dirty="0"/>
              <a:t>Use-Case 5</a:t>
            </a:r>
          </a:p>
          <a:p>
            <a:r>
              <a:rPr lang="en-US" dirty="0"/>
              <a:t>Use-Case 6 (Before)</a:t>
            </a:r>
          </a:p>
          <a:p>
            <a:r>
              <a:rPr lang="en-US" dirty="0"/>
              <a:t>Use-Case 6 (After)</a:t>
            </a:r>
          </a:p>
        </p:txBody>
      </p:sp>
    </p:spTree>
    <p:extLst>
      <p:ext uri="{BB962C8B-B14F-4D97-AF65-F5344CB8AC3E}">
        <p14:creationId xmlns:p14="http://schemas.microsoft.com/office/powerpoint/2010/main" val="1680471790"/>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D63350-F457-144D-989C-C85E36A9C986}"/>
              </a:ext>
            </a:extLst>
          </p:cNvPr>
          <p:cNvSpPr>
            <a:spLocks noGrp="1"/>
          </p:cNvSpPr>
          <p:nvPr>
            <p:ph type="title"/>
          </p:nvPr>
        </p:nvSpPr>
        <p:spPr/>
        <p:txBody>
          <a:bodyPr/>
          <a:lstStyle/>
          <a:p>
            <a:r>
              <a:rPr lang="en-US" dirty="0"/>
              <a:t>Code Repo</a:t>
            </a:r>
          </a:p>
        </p:txBody>
      </p:sp>
      <p:sp>
        <p:nvSpPr>
          <p:cNvPr id="3" name="Content Placeholder 2">
            <a:extLst>
              <a:ext uri="{FF2B5EF4-FFF2-40B4-BE49-F238E27FC236}">
                <a16:creationId xmlns:a16="http://schemas.microsoft.com/office/drawing/2014/main" id="{41FAA043-BED1-EC42-9F43-B08C8F2ED80C}"/>
              </a:ext>
            </a:extLst>
          </p:cNvPr>
          <p:cNvSpPr>
            <a:spLocks noGrp="1"/>
          </p:cNvSpPr>
          <p:nvPr>
            <p:ph idx="1"/>
          </p:nvPr>
        </p:nvSpPr>
        <p:spPr>
          <a:xfrm>
            <a:off x="323850" y="1427015"/>
            <a:ext cx="13983046" cy="738664"/>
          </a:xfrm>
        </p:spPr>
        <p:txBody>
          <a:bodyPr/>
          <a:lstStyle/>
          <a:p>
            <a:r>
              <a:rPr lang="en-US" dirty="0">
                <a:hlinkClick r:id="rId2"/>
              </a:rPr>
              <a:t>Associate PHZ with VPCs</a:t>
            </a:r>
            <a:endParaRPr lang="en-US" dirty="0"/>
          </a:p>
        </p:txBody>
      </p:sp>
    </p:spTree>
    <p:extLst>
      <p:ext uri="{BB962C8B-B14F-4D97-AF65-F5344CB8AC3E}">
        <p14:creationId xmlns:p14="http://schemas.microsoft.com/office/powerpoint/2010/main" val="2376096460"/>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4AAB07D-5162-E94F-AEE0-F36FC10A1905}"/>
              </a:ext>
            </a:extLst>
          </p:cNvPr>
          <p:cNvSpPr>
            <a:spLocks noGrp="1"/>
          </p:cNvSpPr>
          <p:nvPr>
            <p:ph type="title"/>
          </p:nvPr>
        </p:nvSpPr>
        <p:spPr/>
        <p:txBody>
          <a:bodyPr/>
          <a:lstStyle/>
          <a:p>
            <a:r>
              <a:rPr lang="en-US" dirty="0"/>
              <a:t>Questions?</a:t>
            </a:r>
          </a:p>
        </p:txBody>
      </p:sp>
    </p:spTree>
    <p:extLst>
      <p:ext uri="{BB962C8B-B14F-4D97-AF65-F5344CB8AC3E}">
        <p14:creationId xmlns:p14="http://schemas.microsoft.com/office/powerpoint/2010/main" val="330537576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nvPr>
        </p:nvGraphicFramePr>
        <p:xfrm>
          <a:off x="1908" y="1908"/>
          <a:ext cx="1906" cy="1906"/>
        </p:xfrm>
        <a:graphic>
          <a:graphicData uri="http://schemas.openxmlformats.org/presentationml/2006/ole">
            <mc:AlternateContent xmlns:mc="http://schemas.openxmlformats.org/markup-compatibility/2006">
              <mc:Choice xmlns:v="urn:schemas-microsoft-com:vml" Requires="v">
                <p:oleObj spid="_x0000_s1050" name="think-cell Slide" r:id="rId6" imgW="470" imgH="469" progId="TCLayout.ActiveDocument.1">
                  <p:embed/>
                </p:oleObj>
              </mc:Choice>
              <mc:Fallback>
                <p:oleObj name="think-cell Slide" r:id="rId6" imgW="470" imgH="469" progId="TCLayout.ActiveDocument.1">
                  <p:embed/>
                  <p:pic>
                    <p:nvPicPr>
                      <p:cNvPr id="5" name="Object 4" hidden="1"/>
                      <p:cNvPicPr/>
                      <p:nvPr/>
                    </p:nvPicPr>
                    <p:blipFill>
                      <a:blip r:embed="rId7"/>
                      <a:stretch>
                        <a:fillRect/>
                      </a:stretch>
                    </p:blipFill>
                    <p:spPr>
                      <a:xfrm>
                        <a:off x="1908" y="1908"/>
                        <a:ext cx="1906" cy="1906"/>
                      </a:xfrm>
                      <a:prstGeom prst="rect">
                        <a:avLst/>
                      </a:prstGeom>
                    </p:spPr>
                  </p:pic>
                </p:oleObj>
              </mc:Fallback>
            </mc:AlternateContent>
          </a:graphicData>
        </a:graphic>
      </p:graphicFrame>
      <p:sp>
        <p:nvSpPr>
          <p:cNvPr id="4" name="Rectangle 3" hidden="1"/>
          <p:cNvSpPr/>
          <p:nvPr>
            <p:custDataLst>
              <p:tags r:id="rId3"/>
            </p:custDataLst>
          </p:nvPr>
        </p:nvSpPr>
        <p:spPr>
          <a:xfrm>
            <a:off x="2" y="2"/>
            <a:ext cx="190501" cy="190501"/>
          </a:xfrm>
          <a:prstGeom prst="rect">
            <a:avLst/>
          </a:prstGeom>
          <a:solidFill>
            <a:schemeClr val="accent6">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vert="horz" wrap="none" lIns="0" tIns="0" rIns="0" bIns="0" numCol="1" spcCol="0" rtlCol="0" anchor="ctr" anchorCtr="0">
            <a:noAutofit/>
          </a:bodyPr>
          <a:lstStyle/>
          <a:p>
            <a:pPr algn="ctr" defTabSz="731502">
              <a:spcBef>
                <a:spcPct val="0"/>
              </a:spcBef>
              <a:spcAft>
                <a:spcPct val="0"/>
              </a:spcAft>
            </a:pPr>
            <a:endParaRPr lang="en-US" sz="5120" dirty="0">
              <a:solidFill>
                <a:srgbClr val="FFFFFF"/>
              </a:solidFill>
              <a:latin typeface="Amazon Ember Light" panose="020B0403020204020204"/>
              <a:cs typeface="Arial" panose="020B0604020202020204" pitchFamily="34" charset="0"/>
              <a:sym typeface="Amazon Ember Light" panose="020B0403020204020204"/>
            </a:endParaRPr>
          </a:p>
        </p:txBody>
      </p:sp>
      <p:sp>
        <p:nvSpPr>
          <p:cNvPr id="6" name="Text Placeholder 5"/>
          <p:cNvSpPr>
            <a:spLocks noGrp="1"/>
          </p:cNvSpPr>
          <p:nvPr>
            <p:ph type="body" sz="quarter" idx="4294967295"/>
          </p:nvPr>
        </p:nvSpPr>
        <p:spPr>
          <a:xfrm>
            <a:off x="3426942" y="1948023"/>
            <a:ext cx="9197339" cy="1359218"/>
          </a:xfrm>
        </p:spPr>
        <p:txBody>
          <a:bodyPr anchor="ctr" anchorCtr="0"/>
          <a:lstStyle/>
          <a:p>
            <a:pPr defTabSz="1097251"/>
            <a:r>
              <a:rPr lang="en-US" sz="2560" dirty="0">
                <a:solidFill>
                  <a:schemeClr val="tx1"/>
                </a:solidFill>
                <a:latin typeface="+mn-lt"/>
                <a:ea typeface="Amazon Ember Light" panose="020B0403020204020204" pitchFamily="34" charset="0"/>
                <a:cs typeface="Amazon Ember Light" panose="020B0403020204020204" pitchFamily="34" charset="0"/>
              </a:rPr>
              <a:t>30+ </a:t>
            </a:r>
            <a:r>
              <a:rPr lang="en-US" sz="2560" dirty="0">
                <a:solidFill>
                  <a:srgbClr val="FFFFFF"/>
                </a:solidFill>
                <a:latin typeface="+mn-lt"/>
                <a:ea typeface="Amazon Ember Light" panose="020B0403020204020204" pitchFamily="34" charset="0"/>
                <a:cs typeface="Amazon Ember Light" panose="020B0403020204020204" pitchFamily="34" charset="0"/>
              </a:rPr>
              <a:t>free</a:t>
            </a:r>
            <a:r>
              <a:rPr lang="en-US" sz="2560" dirty="0">
                <a:solidFill>
                  <a:schemeClr val="tx1"/>
                </a:solidFill>
                <a:latin typeface="+mn-lt"/>
                <a:ea typeface="Amazon Ember Light" panose="020B0403020204020204" pitchFamily="34" charset="0"/>
                <a:cs typeface="Amazon Ember Light" panose="020B0403020204020204" pitchFamily="34" charset="0"/>
              </a:rPr>
              <a:t> digital courses cover topics related to cloud security, including Introduction to </a:t>
            </a:r>
            <a:r>
              <a:rPr lang="en-US" sz="2560" dirty="0">
                <a:solidFill>
                  <a:srgbClr val="FFFFFF"/>
                </a:solidFill>
                <a:latin typeface="+mn-lt"/>
                <a:ea typeface="Amazon Ember Light" panose="020B0403020204020204" pitchFamily="34" charset="0"/>
                <a:cs typeface="Amazon Ember Light" panose="020B0403020204020204" pitchFamily="34" charset="0"/>
              </a:rPr>
              <a:t>Amazon GuardDuty</a:t>
            </a:r>
            <a:r>
              <a:rPr lang="en-US" sz="2560" dirty="0">
                <a:solidFill>
                  <a:schemeClr val="tx1"/>
                </a:solidFill>
                <a:latin typeface="+mn-lt"/>
                <a:ea typeface="Amazon Ember Light" panose="020B0403020204020204" pitchFamily="34" charset="0"/>
                <a:cs typeface="Amazon Ember Light" panose="020B0403020204020204" pitchFamily="34" charset="0"/>
              </a:rPr>
              <a:t> and Deep Dive on Container </a:t>
            </a:r>
            <a:r>
              <a:rPr lang="en-US" sz="2560" dirty="0">
                <a:solidFill>
                  <a:srgbClr val="FFFFFF"/>
                </a:solidFill>
                <a:latin typeface="+mn-lt"/>
                <a:ea typeface="Amazon Ember Light" panose="020B0403020204020204" pitchFamily="34" charset="0"/>
                <a:cs typeface="Amazon Ember Light" panose="020B0403020204020204" pitchFamily="34" charset="0"/>
              </a:rPr>
              <a:t>Security</a:t>
            </a:r>
            <a:endParaRPr lang="en-US" sz="480" dirty="0">
              <a:solidFill>
                <a:srgbClr val="FFFFFF"/>
              </a:solidFill>
              <a:latin typeface="Amazon Ember" panose="02000000000000000000" pitchFamily="2" charset="0"/>
              <a:ea typeface="Amazon Ember Light" panose="020B0403020204020204" pitchFamily="34" charset="0"/>
              <a:cs typeface="Amazon Ember Light" panose="020B0403020204020204" pitchFamily="34" charset="0"/>
            </a:endParaRPr>
          </a:p>
        </p:txBody>
      </p:sp>
      <p:sp>
        <p:nvSpPr>
          <p:cNvPr id="9" name="Title 8"/>
          <p:cNvSpPr>
            <a:spLocks noGrp="1"/>
          </p:cNvSpPr>
          <p:nvPr>
            <p:ph type="title" idx="4294967295"/>
          </p:nvPr>
        </p:nvSpPr>
        <p:spPr>
          <a:xfrm>
            <a:off x="187961" y="218440"/>
            <a:ext cx="14442440" cy="1079501"/>
          </a:xfrm>
        </p:spPr>
        <p:txBody>
          <a:bodyPr/>
          <a:lstStyle/>
          <a:p>
            <a:r>
              <a:rPr lang="en-US" sz="4480" dirty="0"/>
              <a:t>Learn security with AWS Training and Certification</a:t>
            </a:r>
          </a:p>
        </p:txBody>
      </p:sp>
      <p:sp>
        <p:nvSpPr>
          <p:cNvPr id="21" name="Rectangle 20">
            <a:extLst>
              <a:ext uri="{FF2B5EF4-FFF2-40B4-BE49-F238E27FC236}">
                <a16:creationId xmlns:a16="http://schemas.microsoft.com/office/drawing/2014/main" id="{42A385F7-2D06-8249-B569-AB7005E9A436}"/>
              </a:ext>
            </a:extLst>
          </p:cNvPr>
          <p:cNvSpPr/>
          <p:nvPr/>
        </p:nvSpPr>
        <p:spPr bwMode="auto">
          <a:xfrm>
            <a:off x="6729985" y="6428370"/>
            <a:ext cx="7900418" cy="726064"/>
          </a:xfrm>
          <a:prstGeom prst="rect">
            <a:avLst/>
          </a:prstGeom>
          <a:solidFill>
            <a:srgbClr val="31B1A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92608" tIns="234086" rIns="292608" bIns="234086" numCol="1" spcCol="0" rtlCol="0" fromWordArt="0" anchor="t" anchorCtr="0" forceAA="0" compatLnSpc="1">
            <a:prstTxWarp prst="textNoShape">
              <a:avLst/>
            </a:prstTxWarp>
            <a:noAutofit/>
          </a:bodyPr>
          <a:lstStyle/>
          <a:p>
            <a:pPr algn="ctr" defTabSz="1491955" fontAlgn="base">
              <a:lnSpc>
                <a:spcPct val="90000"/>
              </a:lnSpc>
              <a:spcBef>
                <a:spcPct val="0"/>
              </a:spcBef>
              <a:spcAft>
                <a:spcPct val="0"/>
              </a:spcAft>
            </a:pPr>
            <a:endParaRPr lang="en-US" sz="3840" dirty="0">
              <a:gradFill>
                <a:gsLst>
                  <a:gs pos="0">
                    <a:srgbClr val="FFFFFF"/>
                  </a:gs>
                  <a:gs pos="100000">
                    <a:srgbClr val="FFFFFF"/>
                  </a:gs>
                </a:gsLst>
                <a:lin ang="5400000" scaled="0"/>
              </a:gradFill>
              <a:latin typeface="Amazon Ember"/>
              <a:ea typeface="Segoe UI" pitchFamily="34" charset="0"/>
              <a:cs typeface="Segoe UI" pitchFamily="34" charset="0"/>
            </a:endParaRPr>
          </a:p>
        </p:txBody>
      </p:sp>
      <p:sp>
        <p:nvSpPr>
          <p:cNvPr id="13" name="TextBox 12">
            <a:extLst>
              <a:ext uri="{FF2B5EF4-FFF2-40B4-BE49-F238E27FC236}">
                <a16:creationId xmlns:a16="http://schemas.microsoft.com/office/drawing/2014/main" id="{C434B526-D275-4EA6-8254-E523DABBE63B}"/>
              </a:ext>
            </a:extLst>
          </p:cNvPr>
          <p:cNvSpPr txBox="1"/>
          <p:nvPr/>
        </p:nvSpPr>
        <p:spPr>
          <a:xfrm>
            <a:off x="5822900" y="6572880"/>
            <a:ext cx="8854994" cy="437043"/>
          </a:xfrm>
          <a:prstGeom prst="rect">
            <a:avLst/>
          </a:prstGeom>
          <a:noFill/>
        </p:spPr>
        <p:txBody>
          <a:bodyPr wrap="square" rtlCol="0" anchor="ctr" anchorCtr="0">
            <a:spAutoFit/>
          </a:bodyPr>
          <a:lstStyle/>
          <a:p>
            <a:pPr algn="ctr" defTabSz="731502"/>
            <a:r>
              <a:rPr lang="en-US" sz="2240" dirty="0">
                <a:solidFill>
                  <a:srgbClr val="FFFFFF"/>
                </a:solidFill>
                <a:latin typeface="Amazon Ember"/>
              </a:rPr>
              <a:t>Visit aws.amazon.com/training/paths-specialty/</a:t>
            </a:r>
          </a:p>
        </p:txBody>
      </p:sp>
      <p:sp>
        <p:nvSpPr>
          <p:cNvPr id="10" name="Text Placeholder 5"/>
          <p:cNvSpPr txBox="1">
            <a:spLocks/>
          </p:cNvSpPr>
          <p:nvPr/>
        </p:nvSpPr>
        <p:spPr>
          <a:xfrm>
            <a:off x="3426941" y="3814919"/>
            <a:ext cx="10528210" cy="933784"/>
          </a:xfrm>
          <a:prstGeom prst="rect">
            <a:avLst/>
          </a:prstGeom>
        </p:spPr>
        <p:txBody>
          <a:bodyPr vert="horz" wrap="square" lIns="292608" tIns="234086" rIns="292608" bIns="234086" rtlCol="0" anchor="ctr" anchorCtr="0">
            <a:noAutofit/>
          </a:bodyPr>
          <a:lstStyle>
            <a:lvl1pPr marL="0" marR="0" indent="0" algn="l" defTabSz="685799" rtl="0" eaLnBrk="1" fontAlgn="auto" latinLnBrk="0" hangingPunct="1">
              <a:lnSpc>
                <a:spcPct val="90000"/>
              </a:lnSpc>
              <a:spcBef>
                <a:spcPct val="20000"/>
              </a:spcBef>
              <a:spcAft>
                <a:spcPts val="0"/>
              </a:spcAft>
              <a:buClrTx/>
              <a:buSzPct val="90000"/>
              <a:buFont typeface="Arial" pitchFamily="34" charset="0"/>
              <a:buNone/>
              <a:tabLst/>
              <a:defRPr sz="2000" b="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1pPr>
            <a:lvl2pPr marL="252118" marR="0" indent="0" algn="l" defTabSz="685799" rtl="0" eaLnBrk="1" fontAlgn="auto" latinLnBrk="0" hangingPunct="1">
              <a:lnSpc>
                <a:spcPct val="90000"/>
              </a:lnSpc>
              <a:spcBef>
                <a:spcPts val="375"/>
              </a:spcBef>
              <a:spcAft>
                <a:spcPts val="0"/>
              </a:spcAft>
              <a:buClrTx/>
              <a:buSzPct val="90000"/>
              <a:buFont typeface="Arial" pitchFamily="34" charset="0"/>
              <a:buNone/>
              <a:tabLst/>
              <a:defRPr sz="150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2pPr>
            <a:lvl3pPr marL="420196" marR="0" indent="0" algn="l" defTabSz="685799" rtl="0" eaLnBrk="1" fontAlgn="auto" latinLnBrk="0" hangingPunct="1">
              <a:lnSpc>
                <a:spcPct val="90000"/>
              </a:lnSpc>
              <a:spcBef>
                <a:spcPts val="375"/>
              </a:spcBef>
              <a:spcAft>
                <a:spcPts val="0"/>
              </a:spcAft>
              <a:buClrTx/>
              <a:buSzPct val="90000"/>
              <a:buFont typeface="Arial" pitchFamily="34" charset="0"/>
              <a:buNone/>
              <a:tabLst/>
              <a:defRPr sz="150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3pPr>
            <a:lvl4pPr marL="588274" marR="0" indent="0" algn="l" defTabSz="685799" rtl="0" eaLnBrk="1" fontAlgn="auto" latinLnBrk="0" hangingPunct="1">
              <a:lnSpc>
                <a:spcPct val="90000"/>
              </a:lnSpc>
              <a:spcBef>
                <a:spcPts val="375"/>
              </a:spcBef>
              <a:spcAft>
                <a:spcPts val="0"/>
              </a:spcAft>
              <a:buClrTx/>
              <a:buSzPct val="90000"/>
              <a:buFont typeface="Arial" pitchFamily="34" charset="0"/>
              <a:buNone/>
              <a:tabLst/>
              <a:defRPr sz="125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4pPr>
            <a:lvl5pPr marL="756352" marR="0" indent="0" algn="l" defTabSz="685799" rtl="0" eaLnBrk="1" fontAlgn="auto" latinLnBrk="0" hangingPunct="1">
              <a:lnSpc>
                <a:spcPct val="90000"/>
              </a:lnSpc>
              <a:spcBef>
                <a:spcPts val="375"/>
              </a:spcBef>
              <a:spcAft>
                <a:spcPts val="0"/>
              </a:spcAft>
              <a:buClrTx/>
              <a:buSzPct val="90000"/>
              <a:buFont typeface="Arial" pitchFamily="34" charset="0"/>
              <a:buNone/>
              <a:tabLst/>
              <a:defRPr sz="125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5pPr>
            <a:lvl6pPr marL="1885946" indent="-171450" algn="l" defTabSz="685799"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846" indent="-171450" algn="l" defTabSz="685799"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745" indent="-171450" algn="l" defTabSz="685799"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645" indent="-171450" algn="l" defTabSz="685799" rtl="0" eaLnBrk="1" latinLnBrk="0" hangingPunct="1">
              <a:spcBef>
                <a:spcPct val="20000"/>
              </a:spcBef>
              <a:buFont typeface="Arial" pitchFamily="34" charset="0"/>
              <a:buChar char="•"/>
              <a:defRPr sz="1471" kern="1200">
                <a:solidFill>
                  <a:schemeClr val="tx1"/>
                </a:solidFill>
                <a:latin typeface="+mn-lt"/>
                <a:ea typeface="+mn-ea"/>
                <a:cs typeface="+mn-cs"/>
              </a:defRPr>
            </a:lvl9pPr>
          </a:lstStyle>
          <a:p>
            <a:pPr defTabSz="1097251"/>
            <a:r>
              <a:rPr lang="en-US" sz="2560" dirty="0">
                <a:solidFill>
                  <a:srgbClr val="FFFFFF"/>
                </a:solidFill>
                <a:latin typeface="Amazon Ember"/>
                <a:ea typeface="Amazon Ember Light" panose="020B0403020204020204" pitchFamily="34" charset="0"/>
                <a:cs typeface="Amazon Ember Light" panose="020B0403020204020204" pitchFamily="34" charset="0"/>
              </a:rPr>
              <a:t>Classroom offerings,</a:t>
            </a:r>
            <a:r>
              <a:rPr lang="en-US" sz="2560" dirty="0">
                <a:solidFill>
                  <a:srgbClr val="FFFFFF"/>
                </a:solidFill>
                <a:latin typeface="Amazon Ember"/>
              </a:rPr>
              <a:t> </a:t>
            </a:r>
            <a:r>
              <a:rPr lang="en-US" sz="2560" dirty="0">
                <a:solidFill>
                  <a:srgbClr val="FFFFFF"/>
                </a:solidFill>
                <a:latin typeface="Amazon Ember"/>
                <a:ea typeface="Amazon Ember Light" panose="020B0403020204020204" pitchFamily="34" charset="0"/>
                <a:cs typeface="Amazon Ember Light" panose="020B0403020204020204" pitchFamily="34" charset="0"/>
              </a:rPr>
              <a:t>like AWS Security Engineering on AWS, feature AWS expert instructors and hands-on activities</a:t>
            </a:r>
            <a:endParaRPr lang="en-US" sz="2560" dirty="0">
              <a:solidFill>
                <a:srgbClr val="FFFFFF"/>
              </a:solidFill>
              <a:latin typeface="Amazon Ember"/>
            </a:endParaRPr>
          </a:p>
        </p:txBody>
      </p:sp>
      <p:sp>
        <p:nvSpPr>
          <p:cNvPr id="11" name="Text Placeholder 5"/>
          <p:cNvSpPr txBox="1">
            <a:spLocks/>
          </p:cNvSpPr>
          <p:nvPr/>
        </p:nvSpPr>
        <p:spPr>
          <a:xfrm>
            <a:off x="3426941" y="5528253"/>
            <a:ext cx="10528208" cy="726064"/>
          </a:xfrm>
          <a:prstGeom prst="rect">
            <a:avLst/>
          </a:prstGeom>
        </p:spPr>
        <p:txBody>
          <a:bodyPr vert="horz" wrap="square" lIns="292608" tIns="234086" rIns="292608" bIns="234086" rtlCol="0" anchor="ctr" anchorCtr="0">
            <a:noAutofit/>
          </a:bodyPr>
          <a:lstStyle>
            <a:lvl1pPr marL="0" marR="0" indent="0" algn="l" defTabSz="685799" rtl="0" eaLnBrk="1" fontAlgn="auto" latinLnBrk="0" hangingPunct="1">
              <a:lnSpc>
                <a:spcPct val="90000"/>
              </a:lnSpc>
              <a:spcBef>
                <a:spcPct val="20000"/>
              </a:spcBef>
              <a:spcAft>
                <a:spcPts val="0"/>
              </a:spcAft>
              <a:buClrTx/>
              <a:buSzPct val="90000"/>
              <a:buFont typeface="Arial" pitchFamily="34" charset="0"/>
              <a:buNone/>
              <a:tabLst/>
              <a:defRPr sz="2000" b="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1pPr>
            <a:lvl2pPr marL="252118" marR="0" indent="0" algn="l" defTabSz="685799" rtl="0" eaLnBrk="1" fontAlgn="auto" latinLnBrk="0" hangingPunct="1">
              <a:lnSpc>
                <a:spcPct val="90000"/>
              </a:lnSpc>
              <a:spcBef>
                <a:spcPts val="375"/>
              </a:spcBef>
              <a:spcAft>
                <a:spcPts val="0"/>
              </a:spcAft>
              <a:buClrTx/>
              <a:buSzPct val="90000"/>
              <a:buFont typeface="Arial" pitchFamily="34" charset="0"/>
              <a:buNone/>
              <a:tabLst/>
              <a:defRPr sz="150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2pPr>
            <a:lvl3pPr marL="420196" marR="0" indent="0" algn="l" defTabSz="685799" rtl="0" eaLnBrk="1" fontAlgn="auto" latinLnBrk="0" hangingPunct="1">
              <a:lnSpc>
                <a:spcPct val="90000"/>
              </a:lnSpc>
              <a:spcBef>
                <a:spcPts val="375"/>
              </a:spcBef>
              <a:spcAft>
                <a:spcPts val="0"/>
              </a:spcAft>
              <a:buClrTx/>
              <a:buSzPct val="90000"/>
              <a:buFont typeface="Arial" pitchFamily="34" charset="0"/>
              <a:buNone/>
              <a:tabLst/>
              <a:defRPr sz="150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3pPr>
            <a:lvl4pPr marL="588274" marR="0" indent="0" algn="l" defTabSz="685799" rtl="0" eaLnBrk="1" fontAlgn="auto" latinLnBrk="0" hangingPunct="1">
              <a:lnSpc>
                <a:spcPct val="90000"/>
              </a:lnSpc>
              <a:spcBef>
                <a:spcPts val="375"/>
              </a:spcBef>
              <a:spcAft>
                <a:spcPts val="0"/>
              </a:spcAft>
              <a:buClrTx/>
              <a:buSzPct val="90000"/>
              <a:buFont typeface="Arial" pitchFamily="34" charset="0"/>
              <a:buNone/>
              <a:tabLst/>
              <a:defRPr sz="125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4pPr>
            <a:lvl5pPr marL="756352" marR="0" indent="0" algn="l" defTabSz="685799" rtl="0" eaLnBrk="1" fontAlgn="auto" latinLnBrk="0" hangingPunct="1">
              <a:lnSpc>
                <a:spcPct val="90000"/>
              </a:lnSpc>
              <a:spcBef>
                <a:spcPts val="375"/>
              </a:spcBef>
              <a:spcAft>
                <a:spcPts val="0"/>
              </a:spcAft>
              <a:buClrTx/>
              <a:buSzPct val="90000"/>
              <a:buFont typeface="Arial" pitchFamily="34" charset="0"/>
              <a:buNone/>
              <a:tabLst/>
              <a:defRPr sz="125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5pPr>
            <a:lvl6pPr marL="1885946" indent="-171450" algn="l" defTabSz="685799"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846" indent="-171450" algn="l" defTabSz="685799"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745" indent="-171450" algn="l" defTabSz="685799"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645" indent="-171450" algn="l" defTabSz="685799" rtl="0" eaLnBrk="1" latinLnBrk="0" hangingPunct="1">
              <a:spcBef>
                <a:spcPct val="20000"/>
              </a:spcBef>
              <a:buFont typeface="Arial" pitchFamily="34" charset="0"/>
              <a:buChar char="•"/>
              <a:defRPr sz="1471" kern="1200">
                <a:solidFill>
                  <a:schemeClr val="tx1"/>
                </a:solidFill>
                <a:latin typeface="+mn-lt"/>
                <a:ea typeface="+mn-ea"/>
                <a:cs typeface="+mn-cs"/>
              </a:defRPr>
            </a:lvl9pPr>
          </a:lstStyle>
          <a:p>
            <a:pPr defTabSz="1097251"/>
            <a:r>
              <a:rPr lang="en-US" sz="2560" dirty="0">
                <a:solidFill>
                  <a:srgbClr val="FFFFFF"/>
                </a:solidFill>
                <a:latin typeface="Amazon Ember"/>
                <a:ea typeface="Amazon Ember Light" panose="020B0403020204020204" pitchFamily="34" charset="0"/>
                <a:cs typeface="Amazon Ember Light" panose="020B0403020204020204" pitchFamily="34" charset="0"/>
              </a:rPr>
              <a:t>Validate expertise with the </a:t>
            </a:r>
            <a:r>
              <a:rPr lang="en-US" sz="2560" b="1" dirty="0">
                <a:solidFill>
                  <a:srgbClr val="FFFFFF"/>
                </a:solidFill>
                <a:latin typeface="Amazon Ember"/>
                <a:ea typeface="Amazon Ember Light" panose="020B0403020204020204" pitchFamily="34" charset="0"/>
                <a:cs typeface="Amazon Ember Light" panose="020B0403020204020204" pitchFamily="34" charset="0"/>
              </a:rPr>
              <a:t>AWS Certified Security - Specialty </a:t>
            </a:r>
            <a:r>
              <a:rPr lang="en-US" sz="2560" dirty="0">
                <a:solidFill>
                  <a:srgbClr val="FFFFFF"/>
                </a:solidFill>
                <a:latin typeface="Amazon Ember"/>
                <a:ea typeface="Amazon Ember Light" panose="020B0403020204020204" pitchFamily="34" charset="0"/>
                <a:cs typeface="Amazon Ember Light" panose="020B0403020204020204" pitchFamily="34" charset="0"/>
              </a:rPr>
              <a:t>exam</a:t>
            </a:r>
          </a:p>
        </p:txBody>
      </p:sp>
      <p:pic>
        <p:nvPicPr>
          <p:cNvPr id="19" name="Picture 18">
            <a:extLst>
              <a:ext uri="{FF2B5EF4-FFF2-40B4-BE49-F238E27FC236}">
                <a16:creationId xmlns:a16="http://schemas.microsoft.com/office/drawing/2014/main" id="{FC41DF2A-FAD2-0E4B-A566-40D5CE20627C}"/>
              </a:ext>
            </a:extLst>
          </p:cNvPr>
          <p:cNvPicPr>
            <a:picLocks noChangeAspect="1"/>
          </p:cNvPicPr>
          <p:nvPr/>
        </p:nvPicPr>
        <p:blipFill>
          <a:blip r:embed="rId8"/>
          <a:stretch>
            <a:fillRect/>
          </a:stretch>
        </p:blipFill>
        <p:spPr>
          <a:xfrm>
            <a:off x="1219397" y="5279535"/>
            <a:ext cx="1911523" cy="1342133"/>
          </a:xfrm>
          <a:prstGeom prst="rect">
            <a:avLst/>
          </a:prstGeom>
        </p:spPr>
      </p:pic>
      <p:pic>
        <p:nvPicPr>
          <p:cNvPr id="20" name="Picture 19">
            <a:extLst>
              <a:ext uri="{FF2B5EF4-FFF2-40B4-BE49-F238E27FC236}">
                <a16:creationId xmlns:a16="http://schemas.microsoft.com/office/drawing/2014/main" id="{8D8312FD-99ED-3447-B7D9-60BC887DCE7C}"/>
              </a:ext>
            </a:extLst>
          </p:cNvPr>
          <p:cNvPicPr>
            <a:picLocks noChangeAspect="1"/>
          </p:cNvPicPr>
          <p:nvPr/>
        </p:nvPicPr>
        <p:blipFill>
          <a:blip r:embed="rId9"/>
          <a:stretch>
            <a:fillRect/>
          </a:stretch>
        </p:blipFill>
        <p:spPr>
          <a:xfrm>
            <a:off x="1303881" y="3669561"/>
            <a:ext cx="1742558" cy="1224501"/>
          </a:xfrm>
          <a:prstGeom prst="rect">
            <a:avLst/>
          </a:prstGeom>
        </p:spPr>
      </p:pic>
      <p:pic>
        <p:nvPicPr>
          <p:cNvPr id="14" name="Picture 13">
            <a:extLst>
              <a:ext uri="{FF2B5EF4-FFF2-40B4-BE49-F238E27FC236}">
                <a16:creationId xmlns:a16="http://schemas.microsoft.com/office/drawing/2014/main" id="{8E79459F-4B8C-5648-9109-E3A05524CA05}"/>
              </a:ext>
            </a:extLst>
          </p:cNvPr>
          <p:cNvPicPr>
            <a:picLocks noChangeAspect="1"/>
          </p:cNvPicPr>
          <p:nvPr/>
        </p:nvPicPr>
        <p:blipFill>
          <a:blip r:embed="rId10"/>
          <a:stretch>
            <a:fillRect/>
          </a:stretch>
        </p:blipFill>
        <p:spPr>
          <a:xfrm>
            <a:off x="1692715" y="2006827"/>
            <a:ext cx="975360" cy="1341120"/>
          </a:xfrm>
          <a:prstGeom prst="rect">
            <a:avLst/>
          </a:prstGeom>
        </p:spPr>
      </p:pic>
      <p:sp>
        <p:nvSpPr>
          <p:cNvPr id="18" name="Content Placeholder 3">
            <a:extLst>
              <a:ext uri="{FF2B5EF4-FFF2-40B4-BE49-F238E27FC236}">
                <a16:creationId xmlns:a16="http://schemas.microsoft.com/office/drawing/2014/main" id="{D71A209F-2A80-46D6-B766-89F18ED75320}"/>
              </a:ext>
            </a:extLst>
          </p:cNvPr>
          <p:cNvSpPr txBox="1">
            <a:spLocks/>
          </p:cNvSpPr>
          <p:nvPr/>
        </p:nvSpPr>
        <p:spPr>
          <a:xfrm>
            <a:off x="525195" y="1185507"/>
            <a:ext cx="13990934" cy="403379"/>
          </a:xfrm>
          <a:prstGeom prst="rect">
            <a:avLst/>
          </a:prstGeom>
        </p:spPr>
        <p:txBody>
          <a:bodyPr lIns="0" tIns="0" rIns="0" bIns="0">
            <a:noAutofit/>
          </a:bodyPr>
          <a:lstStyle>
            <a:lvl1pPr marL="0" indent="0" algn="l" defTabSz="731520" rtl="0" eaLnBrk="1" latinLnBrk="0" hangingPunct="1">
              <a:spcBef>
                <a:spcPct val="20000"/>
              </a:spcBef>
              <a:buFontTx/>
              <a:buNone/>
              <a:defRPr sz="2900" b="0" i="0" kern="1200">
                <a:solidFill>
                  <a:schemeClr val="tx1"/>
                </a:solidFill>
                <a:latin typeface="Amazon Ember Regular" charset="0"/>
                <a:ea typeface="+mn-ea"/>
                <a:cs typeface="Amazon Ember Regular" charset="0"/>
              </a:defRPr>
            </a:lvl1pPr>
            <a:lvl2pPr marL="1188720" indent="-457200" algn="l" defTabSz="731520" rtl="0" eaLnBrk="1" latinLnBrk="0" hangingPunct="1">
              <a:spcBef>
                <a:spcPct val="20000"/>
              </a:spcBef>
              <a:buFont typeface="Arial"/>
              <a:buChar char="•"/>
              <a:defRPr sz="2900" b="0" i="0" kern="1200">
                <a:solidFill>
                  <a:schemeClr val="tx1"/>
                </a:solidFill>
                <a:latin typeface="Amazon Ember Regular" charset="0"/>
                <a:ea typeface="+mn-ea"/>
                <a:cs typeface="Amazon Ember Regular" charset="0"/>
              </a:defRPr>
            </a:lvl2pPr>
            <a:lvl3pPr marL="1828800" indent="-365760" algn="l" defTabSz="731520" rtl="0" eaLnBrk="1" latinLnBrk="0" hangingPunct="1">
              <a:spcBef>
                <a:spcPct val="20000"/>
              </a:spcBef>
              <a:buFont typeface="Arial"/>
              <a:buChar char="•"/>
              <a:defRPr sz="2600" b="0" i="0" kern="1200">
                <a:solidFill>
                  <a:schemeClr val="tx1"/>
                </a:solidFill>
                <a:latin typeface="Amazon Ember Regular" charset="0"/>
                <a:ea typeface="+mn-ea"/>
                <a:cs typeface="Amazon Ember Regular" charset="0"/>
              </a:defRPr>
            </a:lvl3pPr>
            <a:lvl4pPr marL="2560320" indent="-365760" algn="l" defTabSz="731520" rtl="0" eaLnBrk="1" latinLnBrk="0" hangingPunct="1">
              <a:spcBef>
                <a:spcPct val="20000"/>
              </a:spcBef>
              <a:buFont typeface="Arial"/>
              <a:buChar char="–"/>
              <a:defRPr sz="2200" b="0" i="0" kern="1200">
                <a:solidFill>
                  <a:schemeClr val="tx1"/>
                </a:solidFill>
                <a:latin typeface="Amazon Ember Regular" charset="0"/>
                <a:ea typeface="+mn-ea"/>
                <a:cs typeface="Amazon Ember Regular" charset="0"/>
              </a:defRPr>
            </a:lvl4pPr>
            <a:lvl5pPr marL="3291840" indent="-365760" algn="l" defTabSz="731520" rtl="0" eaLnBrk="1" latinLnBrk="0" hangingPunct="1">
              <a:spcBef>
                <a:spcPct val="20000"/>
              </a:spcBef>
              <a:buFont typeface="Arial"/>
              <a:buChar char="»"/>
              <a:defRPr sz="1900" b="0" i="0" kern="1200">
                <a:solidFill>
                  <a:schemeClr val="tx1"/>
                </a:solidFill>
                <a:latin typeface="Amazon Ember Regular" charset="0"/>
                <a:ea typeface="+mn-ea"/>
                <a:cs typeface="Amazon Ember Regular" charset="0"/>
              </a:defRPr>
            </a:lvl5pPr>
            <a:lvl6pPr marL="4023360" indent="-365760" algn="l" defTabSz="731520" rtl="0" eaLnBrk="1" latinLnBrk="0" hangingPunct="1">
              <a:spcBef>
                <a:spcPct val="20000"/>
              </a:spcBef>
              <a:buFont typeface="Arial"/>
              <a:buChar char="•"/>
              <a:defRPr sz="3200" kern="1200">
                <a:solidFill>
                  <a:schemeClr val="tx1"/>
                </a:solidFill>
                <a:latin typeface="+mn-lt"/>
                <a:ea typeface="+mn-ea"/>
                <a:cs typeface="+mn-cs"/>
              </a:defRPr>
            </a:lvl6pPr>
            <a:lvl7pPr marL="4754880" indent="-365760" algn="l" defTabSz="731520" rtl="0" eaLnBrk="1" latinLnBrk="0" hangingPunct="1">
              <a:spcBef>
                <a:spcPct val="20000"/>
              </a:spcBef>
              <a:buFont typeface="Arial"/>
              <a:buChar char="•"/>
              <a:defRPr sz="3200" kern="1200">
                <a:solidFill>
                  <a:schemeClr val="tx1"/>
                </a:solidFill>
                <a:latin typeface="+mn-lt"/>
                <a:ea typeface="+mn-ea"/>
                <a:cs typeface="+mn-cs"/>
              </a:defRPr>
            </a:lvl7pPr>
            <a:lvl8pPr marL="5486400" indent="-365760" algn="l" defTabSz="731520" rtl="0" eaLnBrk="1" latinLnBrk="0" hangingPunct="1">
              <a:spcBef>
                <a:spcPct val="20000"/>
              </a:spcBef>
              <a:buFont typeface="Arial"/>
              <a:buChar char="•"/>
              <a:defRPr sz="3200" kern="1200">
                <a:solidFill>
                  <a:schemeClr val="tx1"/>
                </a:solidFill>
                <a:latin typeface="+mn-lt"/>
                <a:ea typeface="+mn-ea"/>
                <a:cs typeface="+mn-cs"/>
              </a:defRPr>
            </a:lvl8pPr>
            <a:lvl9pPr marL="6217920" indent="-365760" algn="l" defTabSz="731520" rtl="0" eaLnBrk="1" latinLnBrk="0" hangingPunct="1">
              <a:spcBef>
                <a:spcPct val="20000"/>
              </a:spcBef>
              <a:buFont typeface="Arial"/>
              <a:buChar char="•"/>
              <a:defRPr sz="3200" kern="1200">
                <a:solidFill>
                  <a:schemeClr val="tx1"/>
                </a:solidFill>
                <a:latin typeface="+mn-lt"/>
                <a:ea typeface="+mn-ea"/>
                <a:cs typeface="+mn-cs"/>
              </a:defRPr>
            </a:lvl9pPr>
          </a:lstStyle>
          <a:p>
            <a:pPr defTabSz="1170432"/>
            <a:r>
              <a:rPr lang="en-US" sz="2560" dirty="0">
                <a:solidFill>
                  <a:srgbClr val="FFFFFF"/>
                </a:solidFill>
                <a:latin typeface="Amazon Ember"/>
              </a:rPr>
              <a:t>Resources created by the experts at AWS to help you build and validate cloud security skills</a:t>
            </a:r>
            <a:endParaRPr lang="en-US" sz="2560" dirty="0">
              <a:solidFill>
                <a:srgbClr val="FFFFFF"/>
              </a:solidFill>
              <a:latin typeface="Amazon Ember" panose="02000000000000000000" pitchFamily="2" charset="0"/>
            </a:endParaRPr>
          </a:p>
        </p:txBody>
      </p:sp>
    </p:spTree>
    <p:extLst>
      <p:ext uri="{BB962C8B-B14F-4D97-AF65-F5344CB8AC3E}">
        <p14:creationId xmlns:p14="http://schemas.microsoft.com/office/powerpoint/2010/main" val="3211312351"/>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BD10F38-2636-4CED-A3FB-F0E2990384F9}"/>
              </a:ext>
            </a:extLst>
          </p:cNvPr>
          <p:cNvSpPr>
            <a:spLocks noGrp="1"/>
          </p:cNvSpPr>
          <p:nvPr>
            <p:ph type="body" sz="quarter" idx="14"/>
          </p:nvPr>
        </p:nvSpPr>
        <p:spPr/>
        <p:txBody>
          <a:bodyPr/>
          <a:lstStyle/>
          <a:p>
            <a:r>
              <a:rPr lang="en-US" dirty="0"/>
              <a:t>Paul Bayer</a:t>
            </a:r>
          </a:p>
        </p:txBody>
      </p:sp>
      <p:sp>
        <p:nvSpPr>
          <p:cNvPr id="4" name="Text Placeholder 3">
            <a:extLst>
              <a:ext uri="{FF2B5EF4-FFF2-40B4-BE49-F238E27FC236}">
                <a16:creationId xmlns:a16="http://schemas.microsoft.com/office/drawing/2014/main" id="{204298AD-73CF-4EDA-8573-691571BB7E9C}"/>
              </a:ext>
            </a:extLst>
          </p:cNvPr>
          <p:cNvSpPr>
            <a:spLocks noGrp="1"/>
          </p:cNvSpPr>
          <p:nvPr>
            <p:ph type="body" sz="quarter" idx="15"/>
          </p:nvPr>
        </p:nvSpPr>
        <p:spPr>
          <a:xfrm>
            <a:off x="323850" y="4783841"/>
            <a:ext cx="6254371" cy="534928"/>
          </a:xfrm>
        </p:spPr>
        <p:txBody>
          <a:bodyPr/>
          <a:lstStyle/>
          <a:p>
            <a:r>
              <a:rPr lang="en-US" dirty="0"/>
              <a:t>paulbaye@amazon.com</a:t>
            </a:r>
          </a:p>
        </p:txBody>
      </p:sp>
    </p:spTree>
    <p:extLst>
      <p:ext uri="{BB962C8B-B14F-4D97-AF65-F5344CB8AC3E}">
        <p14:creationId xmlns:p14="http://schemas.microsoft.com/office/powerpoint/2010/main" val="2576491941"/>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20479221"/>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36CFB9-52A0-4322-BC48-E57E9547A55C}"/>
              </a:ext>
            </a:extLst>
          </p:cNvPr>
          <p:cNvSpPr>
            <a:spLocks noGrp="1"/>
          </p:cNvSpPr>
          <p:nvPr>
            <p:ph type="title"/>
          </p:nvPr>
        </p:nvSpPr>
        <p:spPr/>
        <p:txBody>
          <a:bodyPr/>
          <a:lstStyle/>
          <a:p>
            <a:r>
              <a:rPr lang="en-US" dirty="0"/>
              <a:t>AWS product and resource icons</a:t>
            </a:r>
          </a:p>
        </p:txBody>
      </p:sp>
      <p:sp>
        <p:nvSpPr>
          <p:cNvPr id="3" name="Content Placeholder 2">
            <a:extLst>
              <a:ext uri="{FF2B5EF4-FFF2-40B4-BE49-F238E27FC236}">
                <a16:creationId xmlns:a16="http://schemas.microsoft.com/office/drawing/2014/main" id="{5C5E3A03-5337-4BDB-9569-82C823D71A61}"/>
              </a:ext>
            </a:extLst>
          </p:cNvPr>
          <p:cNvSpPr>
            <a:spLocks noGrp="1"/>
          </p:cNvSpPr>
          <p:nvPr>
            <p:ph idx="1"/>
          </p:nvPr>
        </p:nvSpPr>
        <p:spPr>
          <a:xfrm>
            <a:off x="323851" y="2177768"/>
            <a:ext cx="5219700" cy="2573012"/>
          </a:xfrm>
        </p:spPr>
        <p:txBody>
          <a:bodyPr/>
          <a:lstStyle/>
          <a:p>
            <a:r>
              <a:rPr lang="en-US" dirty="0"/>
              <a:t>Download icons to use in your presentation here: </a:t>
            </a:r>
            <a:r>
              <a:rPr lang="en-US" dirty="0">
                <a:hlinkClick r:id="rId3"/>
              </a:rPr>
              <a:t>https://aws.amazon.com/</a:t>
            </a:r>
            <a:br>
              <a:rPr lang="en-US" dirty="0">
                <a:hlinkClick r:id="rId3"/>
              </a:rPr>
            </a:br>
            <a:r>
              <a:rPr lang="en-US" dirty="0">
                <a:hlinkClick r:id="rId3"/>
              </a:rPr>
              <a:t>architecture/icons/</a:t>
            </a:r>
            <a:endParaRPr lang="en-US" dirty="0"/>
          </a:p>
        </p:txBody>
      </p:sp>
      <p:pic>
        <p:nvPicPr>
          <p:cNvPr id="9" name="Picture 8" descr="Screenshot of website where AWS Architecture icons can be found">
            <a:extLst>
              <a:ext uri="{FF2B5EF4-FFF2-40B4-BE49-F238E27FC236}">
                <a16:creationId xmlns:a16="http://schemas.microsoft.com/office/drawing/2014/main" id="{2CC26F86-FA36-41DC-B7C7-E47D0394066F}"/>
              </a:ext>
            </a:extLst>
          </p:cNvPr>
          <p:cNvPicPr>
            <a:picLocks noChangeAspect="1"/>
          </p:cNvPicPr>
          <p:nvPr/>
        </p:nvPicPr>
        <p:blipFill>
          <a:blip r:embed="rId4"/>
          <a:stretch>
            <a:fillRect/>
          </a:stretch>
        </p:blipFill>
        <p:spPr>
          <a:xfrm>
            <a:off x="5702300" y="2177768"/>
            <a:ext cx="8389938" cy="4235349"/>
          </a:xfrm>
          <a:prstGeom prst="rect">
            <a:avLst/>
          </a:prstGeom>
          <a:ln>
            <a:solidFill>
              <a:schemeClr val="bg1">
                <a:lumMod val="95000"/>
              </a:schemeClr>
            </a:solidFill>
          </a:ln>
        </p:spPr>
      </p:pic>
      <p:sp>
        <p:nvSpPr>
          <p:cNvPr id="13" name="Freeform: Shape 12">
            <a:extLst>
              <a:ext uri="{FF2B5EF4-FFF2-40B4-BE49-F238E27FC236}">
                <a16:creationId xmlns:a16="http://schemas.microsoft.com/office/drawing/2014/main" id="{98A13988-DA04-4105-B7F0-7B31D6FFC5D8}"/>
              </a:ext>
              <a:ext uri="{C183D7F6-B498-43B3-948B-1728B52AA6E4}">
                <adec:decorative xmlns:adec="http://schemas.microsoft.com/office/drawing/2017/decorative" val="1"/>
              </a:ext>
            </a:extLst>
          </p:cNvPr>
          <p:cNvSpPr/>
          <p:nvPr/>
        </p:nvSpPr>
        <p:spPr bwMode="auto">
          <a:xfrm>
            <a:off x="5918200" y="2679700"/>
            <a:ext cx="5600700" cy="3594100"/>
          </a:xfrm>
          <a:custGeom>
            <a:avLst/>
            <a:gdLst>
              <a:gd name="connsiteX0" fmla="*/ 5600700 w 5600700"/>
              <a:gd name="connsiteY0" fmla="*/ 1435100 h 3594100"/>
              <a:gd name="connsiteX1" fmla="*/ 5600700 w 5600700"/>
              <a:gd name="connsiteY1" fmla="*/ 0 h 3594100"/>
              <a:gd name="connsiteX2" fmla="*/ 2374900 w 5600700"/>
              <a:gd name="connsiteY2" fmla="*/ 0 h 3594100"/>
              <a:gd name="connsiteX3" fmla="*/ 0 w 5600700"/>
              <a:gd name="connsiteY3" fmla="*/ 1447800 h 3594100"/>
              <a:gd name="connsiteX4" fmla="*/ 0 w 5600700"/>
              <a:gd name="connsiteY4" fmla="*/ 3594100 h 3594100"/>
              <a:gd name="connsiteX5" fmla="*/ 5600700 w 5600700"/>
              <a:gd name="connsiteY5" fmla="*/ 3594100 h 3594100"/>
              <a:gd name="connsiteX6" fmla="*/ 5600700 w 5600700"/>
              <a:gd name="connsiteY6" fmla="*/ 1435100 h 3594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0700" h="3594100">
                <a:moveTo>
                  <a:pt x="5600700" y="1435100"/>
                </a:moveTo>
                <a:lnTo>
                  <a:pt x="5600700" y="0"/>
                </a:lnTo>
                <a:lnTo>
                  <a:pt x="2374900" y="0"/>
                </a:lnTo>
                <a:lnTo>
                  <a:pt x="0" y="1447800"/>
                </a:lnTo>
                <a:lnTo>
                  <a:pt x="0" y="3594100"/>
                </a:lnTo>
                <a:lnTo>
                  <a:pt x="5600700" y="3594100"/>
                </a:lnTo>
                <a:lnTo>
                  <a:pt x="5600700" y="1435100"/>
                </a:lnTo>
                <a:close/>
              </a:path>
            </a:pathLst>
          </a:custGeom>
          <a:solidFill>
            <a:schemeClr val="tx1">
              <a:alpha val="2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a:ea typeface="+mn-ea"/>
              <a:cs typeface="Segoe UI" pitchFamily="34" charset="0"/>
            </a:endParaRPr>
          </a:p>
        </p:txBody>
      </p:sp>
      <p:pic>
        <p:nvPicPr>
          <p:cNvPr id="10" name="Picture 9">
            <a:extLst>
              <a:ext uri="{FF2B5EF4-FFF2-40B4-BE49-F238E27FC236}">
                <a16:creationId xmlns:a16="http://schemas.microsoft.com/office/drawing/2014/main" id="{76AD53A9-A565-4D47-9109-D1ECD7EB700D}"/>
              </a:ext>
              <a:ext uri="{C183D7F6-B498-43B3-948B-1728B52AA6E4}">
                <adec:decorative xmlns:adec="http://schemas.microsoft.com/office/drawing/2017/decorative" val="1"/>
              </a:ext>
            </a:extLst>
          </p:cNvPr>
          <p:cNvPicPr>
            <a:picLocks noChangeAspect="1"/>
          </p:cNvPicPr>
          <p:nvPr/>
        </p:nvPicPr>
        <p:blipFill rotWithShape="1">
          <a:blip r:embed="rId4"/>
          <a:srcRect l="31379" t="12645" r="31995" b="59730"/>
          <a:stretch/>
        </p:blipFill>
        <p:spPr>
          <a:xfrm>
            <a:off x="5931569" y="4134314"/>
            <a:ext cx="5564998" cy="2118894"/>
          </a:xfrm>
          <a:prstGeom prst="rect">
            <a:avLst/>
          </a:prstGeom>
          <a:noFill/>
          <a:ln w="38100">
            <a:solidFill>
              <a:schemeClr val="accent2"/>
            </a:solidFill>
            <a:miter lim="800000"/>
            <a:headEnd type="none" w="med" len="med"/>
            <a:tailEnd type="none" w="med" len="med"/>
          </a:ln>
        </p:spPr>
      </p:pic>
    </p:spTree>
    <p:extLst>
      <p:ext uri="{BB962C8B-B14F-4D97-AF65-F5344CB8AC3E}">
        <p14:creationId xmlns:p14="http://schemas.microsoft.com/office/powerpoint/2010/main" val="989782031"/>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C74AD3E-067A-46B7-B90F-11E1BB4D34E7}"/>
              </a:ext>
            </a:extLst>
          </p:cNvPr>
          <p:cNvSpPr>
            <a:spLocks noGrp="1"/>
          </p:cNvSpPr>
          <p:nvPr>
            <p:ph type="title"/>
          </p:nvPr>
        </p:nvSpPr>
        <p:spPr/>
        <p:txBody>
          <a:bodyPr/>
          <a:lstStyle/>
          <a:p>
            <a:r>
              <a:rPr lang="en-US" dirty="0"/>
              <a:t>Let’s talk</a:t>
            </a:r>
          </a:p>
        </p:txBody>
      </p:sp>
      <p:sp>
        <p:nvSpPr>
          <p:cNvPr id="9" name="Text Placeholder 8">
            <a:extLst>
              <a:ext uri="{FF2B5EF4-FFF2-40B4-BE49-F238E27FC236}">
                <a16:creationId xmlns:a16="http://schemas.microsoft.com/office/drawing/2014/main" id="{67A84F9E-23E4-4D06-8E53-B8C6106F82A3}"/>
              </a:ext>
            </a:extLst>
          </p:cNvPr>
          <p:cNvSpPr>
            <a:spLocks noGrp="1"/>
          </p:cNvSpPr>
          <p:nvPr>
            <p:ph idx="1"/>
          </p:nvPr>
        </p:nvSpPr>
        <p:spPr>
          <a:xfrm>
            <a:off x="323850" y="1427015"/>
            <a:ext cx="13982827" cy="1181862"/>
          </a:xfrm>
        </p:spPr>
        <p:txBody>
          <a:bodyPr lIns="182880" rIns="182880"/>
          <a:lstStyle/>
          <a:p>
            <a:pPr lvl="0"/>
            <a:r>
              <a:rPr lang="en-US" dirty="0"/>
              <a:t>Join us in the </a:t>
            </a:r>
            <a:r>
              <a:rPr lang="en-US" i="1" dirty="0"/>
              <a:t>[track name]</a:t>
            </a:r>
            <a:r>
              <a:rPr lang="en-US" dirty="0"/>
              <a:t> Networking Lounge at </a:t>
            </a:r>
            <a:r>
              <a:rPr lang="en-US" i="1" dirty="0"/>
              <a:t>[location]</a:t>
            </a:r>
            <a:r>
              <a:rPr lang="en-US" dirty="0"/>
              <a:t> on </a:t>
            </a:r>
            <a:r>
              <a:rPr lang="en-US" i="1" dirty="0"/>
              <a:t>[day]</a:t>
            </a:r>
            <a:r>
              <a:rPr lang="en-US" dirty="0"/>
              <a:t>, December </a:t>
            </a:r>
            <a:r>
              <a:rPr lang="en-US" i="1" dirty="0"/>
              <a:t>[date],</a:t>
            </a:r>
            <a:r>
              <a:rPr lang="en-US" dirty="0"/>
              <a:t> from </a:t>
            </a:r>
            <a:r>
              <a:rPr lang="en-US" i="1" dirty="0"/>
              <a:t>[start time]</a:t>
            </a:r>
            <a:r>
              <a:rPr lang="en-US" dirty="0"/>
              <a:t> to </a:t>
            </a:r>
            <a:r>
              <a:rPr lang="en-US" i="1" dirty="0"/>
              <a:t>[end time]</a:t>
            </a:r>
            <a:r>
              <a:rPr lang="en-US" dirty="0"/>
              <a:t>.</a:t>
            </a:r>
          </a:p>
        </p:txBody>
      </p:sp>
    </p:spTree>
    <p:extLst>
      <p:ext uri="{BB962C8B-B14F-4D97-AF65-F5344CB8AC3E}">
        <p14:creationId xmlns:p14="http://schemas.microsoft.com/office/powerpoint/2010/main" val="2852016"/>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C9C3FB-291F-4AF9-A0BF-3DF8511F0882}"/>
              </a:ext>
            </a:extLst>
          </p:cNvPr>
          <p:cNvSpPr>
            <a:spLocks noGrp="1"/>
          </p:cNvSpPr>
          <p:nvPr>
            <p:ph type="title"/>
          </p:nvPr>
        </p:nvSpPr>
        <p:spPr>
          <a:xfrm>
            <a:off x="335107" y="347413"/>
            <a:ext cx="4292455" cy="1079598"/>
          </a:xfrm>
        </p:spPr>
        <p:txBody>
          <a:bodyPr/>
          <a:lstStyle/>
          <a:p>
            <a:r>
              <a:rPr lang="en-US" dirty="0"/>
              <a:t>How to apply the template</a:t>
            </a:r>
          </a:p>
        </p:txBody>
      </p:sp>
      <p:sp>
        <p:nvSpPr>
          <p:cNvPr id="3" name="Content Placeholder 2">
            <a:extLst>
              <a:ext uri="{FF2B5EF4-FFF2-40B4-BE49-F238E27FC236}">
                <a16:creationId xmlns:a16="http://schemas.microsoft.com/office/drawing/2014/main" id="{1562568D-F3A8-49EB-B975-F259F67FF96E}"/>
              </a:ext>
            </a:extLst>
          </p:cNvPr>
          <p:cNvSpPr>
            <a:spLocks noGrp="1"/>
          </p:cNvSpPr>
          <p:nvPr>
            <p:ph idx="1"/>
          </p:nvPr>
        </p:nvSpPr>
        <p:spPr>
          <a:xfrm>
            <a:off x="335109" y="2181758"/>
            <a:ext cx="6346885" cy="4850559"/>
          </a:xfrm>
        </p:spPr>
        <p:txBody>
          <a:bodyPr/>
          <a:lstStyle/>
          <a:p>
            <a:r>
              <a:rPr lang="en-US" sz="2000" b="1" dirty="0"/>
              <a:t>Apply the template to an existing </a:t>
            </a:r>
            <a:br>
              <a:rPr lang="en-US" sz="2000" b="1" dirty="0"/>
            </a:br>
            <a:r>
              <a:rPr lang="en-US" sz="2000" b="1" dirty="0"/>
              <a:t>PowerPoint presentation</a:t>
            </a:r>
            <a:endParaRPr lang="en-US" sz="2800" dirty="0"/>
          </a:p>
          <a:p>
            <a:pPr marL="280988" lvl="0" indent="-280988" fontAlgn="ctr">
              <a:lnSpc>
                <a:spcPct val="100000"/>
              </a:lnSpc>
              <a:spcBef>
                <a:spcPts val="1200"/>
              </a:spcBef>
              <a:buFont typeface="+mj-lt"/>
              <a:buAutoNum type="arabicPeriod"/>
            </a:pPr>
            <a:r>
              <a:rPr lang="en-US" sz="1600" dirty="0"/>
              <a:t>Save this template to your desktop. </a:t>
            </a:r>
          </a:p>
          <a:p>
            <a:pPr marL="280988" lvl="0" indent="-280988" fontAlgn="ctr">
              <a:lnSpc>
                <a:spcPct val="100000"/>
              </a:lnSpc>
              <a:spcBef>
                <a:spcPts val="1200"/>
              </a:spcBef>
              <a:buFont typeface="+mj-lt"/>
              <a:buAutoNum type="arabicPeriod"/>
            </a:pPr>
            <a:r>
              <a:rPr lang="en-US" sz="1600" dirty="0"/>
              <a:t>Open an existing PowerPoint file that you want to update. </a:t>
            </a:r>
          </a:p>
          <a:p>
            <a:pPr marL="280988" lvl="0" indent="-280988" fontAlgn="ctr">
              <a:lnSpc>
                <a:spcPct val="100000"/>
              </a:lnSpc>
              <a:spcBef>
                <a:spcPts val="1200"/>
              </a:spcBef>
              <a:buFont typeface="+mj-lt"/>
              <a:buAutoNum type="arabicPeriod"/>
            </a:pPr>
            <a:r>
              <a:rPr lang="en-US" sz="1600" dirty="0"/>
              <a:t>Select the </a:t>
            </a:r>
            <a:r>
              <a:rPr lang="en-US" sz="1600" dirty="0">
                <a:solidFill>
                  <a:schemeClr val="accent2"/>
                </a:solidFill>
                <a:latin typeface="Amazon Ember Heavy" panose="020B0803020204020204" pitchFamily="34" charset="0"/>
                <a:ea typeface="Amazon Ember Heavy" panose="020B0803020204020204" pitchFamily="34" charset="0"/>
                <a:cs typeface="Amazon Ember Heavy" panose="020B0803020204020204" pitchFamily="34" charset="0"/>
              </a:rPr>
              <a:t>Design </a:t>
            </a:r>
            <a:r>
              <a:rPr lang="en-US" sz="1600" dirty="0"/>
              <a:t>tab, select the down arrow, scroll down, and select </a:t>
            </a:r>
            <a:r>
              <a:rPr lang="en-US" sz="1600" dirty="0">
                <a:solidFill>
                  <a:schemeClr val="accent2"/>
                </a:solidFill>
                <a:latin typeface="Amazon Ember Heavy" panose="020B0803020204020204" pitchFamily="34" charset="0"/>
                <a:ea typeface="Amazon Ember Heavy" panose="020B0803020204020204" pitchFamily="34" charset="0"/>
                <a:cs typeface="Amazon Ember Heavy" panose="020B0803020204020204" pitchFamily="34" charset="0"/>
              </a:rPr>
              <a:t>Browse for Themes</a:t>
            </a:r>
            <a:r>
              <a:rPr lang="en-US" sz="1600" dirty="0"/>
              <a:t>.</a:t>
            </a:r>
          </a:p>
          <a:p>
            <a:pPr marL="280988" lvl="0" indent="-280988" fontAlgn="ctr">
              <a:lnSpc>
                <a:spcPct val="100000"/>
              </a:lnSpc>
              <a:spcBef>
                <a:spcPts val="1200"/>
              </a:spcBef>
              <a:buFont typeface="+mj-lt"/>
              <a:buAutoNum type="arabicPeriod"/>
            </a:pPr>
            <a:r>
              <a:rPr lang="en-US" sz="1600" dirty="0"/>
              <a:t>Browse to the template file (.potx) you saved</a:t>
            </a:r>
            <a:br>
              <a:rPr lang="en-US" sz="1600" dirty="0"/>
            </a:br>
            <a:r>
              <a:rPr lang="en-US" sz="1600" dirty="0"/>
              <a:t>to your desktop, and select</a:t>
            </a:r>
            <a:r>
              <a:rPr lang="en-US" sz="1600" dirty="0">
                <a:solidFill>
                  <a:schemeClr val="accent1"/>
                </a:solidFill>
              </a:rPr>
              <a:t> </a:t>
            </a:r>
            <a:r>
              <a:rPr lang="en-US" sz="1600" dirty="0">
                <a:solidFill>
                  <a:schemeClr val="accent2"/>
                </a:solidFill>
                <a:latin typeface="Amazon Ember Heavy" panose="020B0803020204020204" pitchFamily="34" charset="0"/>
                <a:ea typeface="Amazon Ember Heavy" panose="020B0803020204020204" pitchFamily="34" charset="0"/>
                <a:cs typeface="Amazon Ember Heavy" panose="020B0803020204020204" pitchFamily="34" charset="0"/>
              </a:rPr>
              <a:t>Open</a:t>
            </a:r>
            <a:r>
              <a:rPr lang="en-US" sz="1600" dirty="0"/>
              <a:t>.</a:t>
            </a:r>
          </a:p>
          <a:p>
            <a:pPr marL="280988" lvl="0" indent="-280988" fontAlgn="ctr">
              <a:lnSpc>
                <a:spcPct val="100000"/>
              </a:lnSpc>
              <a:spcBef>
                <a:spcPts val="1200"/>
              </a:spcBef>
              <a:buFont typeface="+mj-lt"/>
              <a:buAutoNum type="arabicPeriod"/>
            </a:pPr>
            <a:r>
              <a:rPr lang="en-US" sz="1600" dirty="0"/>
              <a:t>Now, you need to apply the template layout to each slide. On each slide, right-click the slide thumbnail, and under </a:t>
            </a:r>
            <a:r>
              <a:rPr lang="en-US" sz="1600" dirty="0">
                <a:solidFill>
                  <a:schemeClr val="accent2"/>
                </a:solidFill>
                <a:latin typeface="Amazon Ember Heavy" panose="020B0803020204020204" pitchFamily="34" charset="0"/>
                <a:ea typeface="Amazon Ember Heavy" panose="020B0803020204020204" pitchFamily="34" charset="0"/>
                <a:cs typeface="Amazon Ember Heavy" panose="020B0803020204020204" pitchFamily="34" charset="0"/>
              </a:rPr>
              <a:t>Layout</a:t>
            </a:r>
            <a:r>
              <a:rPr lang="en-US" sz="1600" dirty="0"/>
              <a:t>, select the template layout you want to apply to the slide.</a:t>
            </a:r>
          </a:p>
          <a:p>
            <a:pPr marL="280988" lvl="0" indent="-280988" fontAlgn="ctr">
              <a:lnSpc>
                <a:spcPct val="100000"/>
              </a:lnSpc>
              <a:spcBef>
                <a:spcPts val="1200"/>
              </a:spcBef>
              <a:buFont typeface="+mj-lt"/>
              <a:buAutoNum type="arabicPeriod"/>
            </a:pPr>
            <a:r>
              <a:rPr lang="en-US" sz="1600" dirty="0"/>
              <a:t>Adjust accordingly to get the slide the way you want it.</a:t>
            </a:r>
          </a:p>
        </p:txBody>
      </p:sp>
      <p:pic>
        <p:nvPicPr>
          <p:cNvPr id="13" name="Picture 12" descr="Step one of applying a template">
            <a:extLst>
              <a:ext uri="{FF2B5EF4-FFF2-40B4-BE49-F238E27FC236}">
                <a16:creationId xmlns:a16="http://schemas.microsoft.com/office/drawing/2014/main" id="{60036845-7899-4D71-937B-9005DDDF6705}"/>
              </a:ext>
            </a:extLst>
          </p:cNvPr>
          <p:cNvPicPr>
            <a:picLocks noChangeAspect="1"/>
          </p:cNvPicPr>
          <p:nvPr/>
        </p:nvPicPr>
        <p:blipFill>
          <a:blip r:embed="rId3"/>
          <a:stretch>
            <a:fillRect/>
          </a:stretch>
        </p:blipFill>
        <p:spPr>
          <a:xfrm>
            <a:off x="6809842" y="1198313"/>
            <a:ext cx="7282396" cy="2330367"/>
          </a:xfrm>
          <a:prstGeom prst="rect">
            <a:avLst/>
          </a:prstGeom>
        </p:spPr>
      </p:pic>
      <p:pic>
        <p:nvPicPr>
          <p:cNvPr id="14" name="Picture 13" descr="Choosing theme">
            <a:extLst>
              <a:ext uri="{FF2B5EF4-FFF2-40B4-BE49-F238E27FC236}">
                <a16:creationId xmlns:a16="http://schemas.microsoft.com/office/drawing/2014/main" id="{B06C24BA-0B93-4B36-AD7E-84F179FDF446}"/>
              </a:ext>
            </a:extLst>
          </p:cNvPr>
          <p:cNvPicPr>
            <a:picLocks noChangeAspect="1"/>
          </p:cNvPicPr>
          <p:nvPr/>
        </p:nvPicPr>
        <p:blipFill>
          <a:blip r:embed="rId4"/>
          <a:stretch>
            <a:fillRect/>
          </a:stretch>
        </p:blipFill>
        <p:spPr>
          <a:xfrm>
            <a:off x="6809842" y="3740155"/>
            <a:ext cx="7282396" cy="2451090"/>
          </a:xfrm>
          <a:prstGeom prst="rect">
            <a:avLst/>
          </a:prstGeom>
        </p:spPr>
      </p:pic>
      <p:sp>
        <p:nvSpPr>
          <p:cNvPr id="26" name="Freeform: Shape 25">
            <a:extLst>
              <a:ext uri="{FF2B5EF4-FFF2-40B4-BE49-F238E27FC236}">
                <a16:creationId xmlns:a16="http://schemas.microsoft.com/office/drawing/2014/main" id="{D2E35AC6-3250-4361-B56C-C1C694364745}"/>
              </a:ext>
              <a:ext uri="{C183D7F6-B498-43B3-948B-1728B52AA6E4}">
                <adec:decorative xmlns:adec="http://schemas.microsoft.com/office/drawing/2017/decorative" val="1"/>
              </a:ext>
            </a:extLst>
          </p:cNvPr>
          <p:cNvSpPr/>
          <p:nvPr/>
        </p:nvSpPr>
        <p:spPr bwMode="auto">
          <a:xfrm>
            <a:off x="6818188" y="5842000"/>
            <a:ext cx="4122420" cy="1013460"/>
          </a:xfrm>
          <a:custGeom>
            <a:avLst/>
            <a:gdLst>
              <a:gd name="connsiteX0" fmla="*/ 4122420 w 4137660"/>
              <a:gd name="connsiteY0" fmla="*/ 480060 h 1013460"/>
              <a:gd name="connsiteX1" fmla="*/ 1082040 w 4137660"/>
              <a:gd name="connsiteY1" fmla="*/ 0 h 1013460"/>
              <a:gd name="connsiteX2" fmla="*/ 0 w 4137660"/>
              <a:gd name="connsiteY2" fmla="*/ 0 h 1013460"/>
              <a:gd name="connsiteX3" fmla="*/ 0 w 4137660"/>
              <a:gd name="connsiteY3" fmla="*/ 1013460 h 1013460"/>
              <a:gd name="connsiteX4" fmla="*/ 4137660 w 4137660"/>
              <a:gd name="connsiteY4" fmla="*/ 1013460 h 1013460"/>
              <a:gd name="connsiteX5" fmla="*/ 4122420 w 4137660"/>
              <a:gd name="connsiteY5" fmla="*/ 480060 h 1013460"/>
              <a:gd name="connsiteX0" fmla="*/ 4122420 w 4122420"/>
              <a:gd name="connsiteY0" fmla="*/ 480060 h 1013460"/>
              <a:gd name="connsiteX1" fmla="*/ 1082040 w 4122420"/>
              <a:gd name="connsiteY1" fmla="*/ 0 h 1013460"/>
              <a:gd name="connsiteX2" fmla="*/ 0 w 4122420"/>
              <a:gd name="connsiteY2" fmla="*/ 0 h 1013460"/>
              <a:gd name="connsiteX3" fmla="*/ 0 w 4122420"/>
              <a:gd name="connsiteY3" fmla="*/ 1013460 h 1013460"/>
              <a:gd name="connsiteX4" fmla="*/ 4114800 w 4122420"/>
              <a:gd name="connsiteY4" fmla="*/ 1013460 h 1013460"/>
              <a:gd name="connsiteX5" fmla="*/ 4122420 w 4122420"/>
              <a:gd name="connsiteY5" fmla="*/ 480060 h 1013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22420" h="1013460">
                <a:moveTo>
                  <a:pt x="4122420" y="480060"/>
                </a:moveTo>
                <a:lnTo>
                  <a:pt x="1082040" y="0"/>
                </a:lnTo>
                <a:lnTo>
                  <a:pt x="0" y="0"/>
                </a:lnTo>
                <a:lnTo>
                  <a:pt x="0" y="1013460"/>
                </a:lnTo>
                <a:lnTo>
                  <a:pt x="4114800" y="1013460"/>
                </a:lnTo>
                <a:lnTo>
                  <a:pt x="4122420" y="480060"/>
                </a:lnTo>
                <a:close/>
              </a:path>
            </a:pathLst>
          </a:custGeom>
          <a:solidFill>
            <a:schemeClr val="bg1">
              <a:alpha val="6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24" name="Picture 23">
            <a:extLst>
              <a:ext uri="{FF2B5EF4-FFF2-40B4-BE49-F238E27FC236}">
                <a16:creationId xmlns:a16="http://schemas.microsoft.com/office/drawing/2014/main" id="{2E07985D-4323-4FD0-B127-C989EC952F9C}"/>
              </a:ext>
              <a:ext uri="{C183D7F6-B498-43B3-948B-1728B52AA6E4}">
                <adec:decorative xmlns:adec="http://schemas.microsoft.com/office/drawing/2017/decorative" val="1"/>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6809842" y="6340470"/>
            <a:ext cx="4128861" cy="514350"/>
          </a:xfrm>
          <a:prstGeom prst="rect">
            <a:avLst/>
          </a:prstGeom>
          <a:noFill/>
          <a:ln w="38100">
            <a:solidFill>
              <a:schemeClr val="accent2"/>
            </a:solidFill>
            <a:miter lim="800000"/>
            <a:headEnd type="none" w="med" len="med"/>
            <a:tailEnd type="none" w="med" len="med"/>
          </a:ln>
        </p:spPr>
      </p:pic>
      <p:pic>
        <p:nvPicPr>
          <p:cNvPr id="27" name="Picture 26">
            <a:extLst>
              <a:ext uri="{FF2B5EF4-FFF2-40B4-BE49-F238E27FC236}">
                <a16:creationId xmlns:a16="http://schemas.microsoft.com/office/drawing/2014/main" id="{8941AC18-7363-4637-A294-A4047286B066}"/>
              </a:ext>
              <a:ext uri="{C183D7F6-B498-43B3-948B-1728B52AA6E4}">
                <adec:decorative xmlns:adec="http://schemas.microsoft.com/office/drawing/2017/decorative" val="1"/>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6809843" y="5842000"/>
            <a:ext cx="1090386" cy="154457"/>
          </a:xfrm>
          <a:prstGeom prst="rect">
            <a:avLst/>
          </a:prstGeom>
          <a:noFill/>
          <a:ln w="38100">
            <a:solidFill>
              <a:schemeClr val="accent2"/>
            </a:solidFill>
            <a:miter lim="800000"/>
            <a:headEnd type="none" w="med" len="med"/>
            <a:tailEnd type="none" w="med" len="med"/>
          </a:ln>
        </p:spPr>
      </p:pic>
      <p:sp>
        <p:nvSpPr>
          <p:cNvPr id="28" name="Oval 27">
            <a:extLst>
              <a:ext uri="{FF2B5EF4-FFF2-40B4-BE49-F238E27FC236}">
                <a16:creationId xmlns:a16="http://schemas.microsoft.com/office/drawing/2014/main" id="{8BD66D92-6E33-40A4-B3EF-F2B8A2B69238}"/>
              </a:ext>
              <a:ext uri="{C183D7F6-B498-43B3-948B-1728B52AA6E4}">
                <adec:decorative xmlns:adec="http://schemas.microsoft.com/office/drawing/2017/decorative" val="1"/>
              </a:ext>
            </a:extLst>
          </p:cNvPr>
          <p:cNvSpPr/>
          <p:nvPr/>
        </p:nvSpPr>
        <p:spPr bwMode="auto">
          <a:xfrm>
            <a:off x="13525979" y="2617068"/>
            <a:ext cx="438411" cy="438411"/>
          </a:xfrm>
          <a:prstGeom prst="ellipse">
            <a:avLst/>
          </a:prstGeom>
          <a:noFill/>
          <a:ln w="38100">
            <a:solidFill>
              <a:schemeClr val="accent2"/>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54864" rIns="0" bIns="54864" numCol="1" rtlCol="0" anchor="ctr" anchorCtr="0" compatLnSpc="1">
            <a:prstTxWarp prst="textNoShape">
              <a:avLst/>
            </a:prstTxWarp>
          </a:bodyPr>
          <a:lstStyle/>
          <a:p>
            <a:pPr algn="ctr" defTabSz="1096922" fontAlgn="base">
              <a:spcBef>
                <a:spcPct val="0"/>
              </a:spcBef>
              <a:spcAft>
                <a:spcPct val="0"/>
              </a:spcAft>
            </a:pPr>
            <a:endParaRPr lang="en-US" sz="2353" dirty="0">
              <a:gradFill>
                <a:gsLst>
                  <a:gs pos="0">
                    <a:srgbClr val="FFFFFF"/>
                  </a:gs>
                  <a:gs pos="100000">
                    <a:srgbClr val="FFFFFF"/>
                  </a:gs>
                </a:gsLst>
                <a:lin ang="5400000" scaled="0"/>
              </a:gradFill>
              <a:latin typeface="Segoe UI Semilight"/>
            </a:endParaRPr>
          </a:p>
        </p:txBody>
      </p:sp>
    </p:spTree>
    <p:extLst>
      <p:ext uri="{BB962C8B-B14F-4D97-AF65-F5344CB8AC3E}">
        <p14:creationId xmlns:p14="http://schemas.microsoft.com/office/powerpoint/2010/main" val="1016634764"/>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C9C3FB-291F-4AF9-A0BF-3DF8511F0882}"/>
              </a:ext>
            </a:extLst>
          </p:cNvPr>
          <p:cNvSpPr>
            <a:spLocks noGrp="1"/>
          </p:cNvSpPr>
          <p:nvPr>
            <p:ph type="title"/>
          </p:nvPr>
        </p:nvSpPr>
        <p:spPr>
          <a:xfrm>
            <a:off x="339662" y="347413"/>
            <a:ext cx="12874752" cy="1079598"/>
          </a:xfrm>
        </p:spPr>
        <p:txBody>
          <a:bodyPr/>
          <a:lstStyle/>
          <a:p>
            <a:r>
              <a:rPr lang="en-US" dirty="0"/>
              <a:t>Theme colors</a:t>
            </a:r>
          </a:p>
        </p:txBody>
      </p:sp>
      <p:sp>
        <p:nvSpPr>
          <p:cNvPr id="4" name="Rectangle 3">
            <a:extLst>
              <a:ext uri="{FF2B5EF4-FFF2-40B4-BE49-F238E27FC236}">
                <a16:creationId xmlns:a16="http://schemas.microsoft.com/office/drawing/2014/main" id="{E64D5FB2-D7A8-4302-8293-C5F02BC34081}"/>
              </a:ext>
            </a:extLst>
          </p:cNvPr>
          <p:cNvSpPr/>
          <p:nvPr/>
        </p:nvSpPr>
        <p:spPr bwMode="auto">
          <a:xfrm>
            <a:off x="7483036" y="2576224"/>
            <a:ext cx="1417320" cy="1417320"/>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pt-BR" sz="2400" dirty="0">
                <a:gradFill>
                  <a:gsLst>
                    <a:gs pos="0">
                      <a:srgbClr val="FFFFFF"/>
                    </a:gs>
                    <a:gs pos="100000">
                      <a:srgbClr val="FFFFFF"/>
                    </a:gs>
                  </a:gsLst>
                  <a:lin ang="5400000" scaled="0"/>
                </a:gradFill>
                <a:ea typeface="Segoe UI" pitchFamily="34" charset="0"/>
                <a:cs typeface="Segoe UI" pitchFamily="34" charset="0"/>
              </a:rPr>
              <a:t>R: 0</a:t>
            </a:r>
          </a:p>
          <a:p>
            <a:pPr defTabSz="932472" fontAlgn="base">
              <a:lnSpc>
                <a:spcPct val="90000"/>
              </a:lnSpc>
              <a:spcBef>
                <a:spcPct val="0"/>
              </a:spcBef>
              <a:spcAft>
                <a:spcPct val="0"/>
              </a:spcAft>
            </a:pPr>
            <a:r>
              <a:rPr lang="pt-BR" sz="2400" dirty="0">
                <a:gradFill>
                  <a:gsLst>
                    <a:gs pos="0">
                      <a:srgbClr val="FFFFFF"/>
                    </a:gs>
                    <a:gs pos="100000">
                      <a:srgbClr val="FFFFFF"/>
                    </a:gs>
                  </a:gsLst>
                  <a:lin ang="5400000" scaled="0"/>
                </a:gradFill>
                <a:ea typeface="Segoe UI" pitchFamily="34" charset="0"/>
                <a:cs typeface="Segoe UI" pitchFamily="34" charset="0"/>
              </a:rPr>
              <a:t>G: 0</a:t>
            </a:r>
            <a:br>
              <a:rPr lang="pt-BR" sz="2400" dirty="0">
                <a:gradFill>
                  <a:gsLst>
                    <a:gs pos="0">
                      <a:srgbClr val="FFFFFF"/>
                    </a:gs>
                    <a:gs pos="100000">
                      <a:srgbClr val="FFFFFF"/>
                    </a:gs>
                  </a:gsLst>
                  <a:lin ang="5400000" scaled="0"/>
                </a:gradFill>
                <a:ea typeface="Segoe UI" pitchFamily="34" charset="0"/>
                <a:cs typeface="Segoe UI" pitchFamily="34" charset="0"/>
              </a:rPr>
            </a:br>
            <a:r>
              <a:rPr lang="pt-BR" sz="2400" dirty="0">
                <a:gradFill>
                  <a:gsLst>
                    <a:gs pos="0">
                      <a:srgbClr val="FFFFFF"/>
                    </a:gs>
                    <a:gs pos="100000">
                      <a:srgbClr val="FFFFFF"/>
                    </a:gs>
                  </a:gsLst>
                  <a:lin ang="5400000" scaled="0"/>
                </a:gradFill>
                <a:ea typeface="Segoe UI" pitchFamily="34" charset="0"/>
                <a:cs typeface="Segoe UI" pitchFamily="34" charset="0"/>
              </a:rPr>
              <a:t>B: 0</a:t>
            </a:r>
          </a:p>
        </p:txBody>
      </p:sp>
      <p:sp>
        <p:nvSpPr>
          <p:cNvPr id="5" name="Rectangle 4">
            <a:extLst>
              <a:ext uri="{FF2B5EF4-FFF2-40B4-BE49-F238E27FC236}">
                <a16:creationId xmlns:a16="http://schemas.microsoft.com/office/drawing/2014/main" id="{524E2973-404C-4A93-8A22-7E223CC06D64}"/>
              </a:ext>
            </a:extLst>
          </p:cNvPr>
          <p:cNvSpPr/>
          <p:nvPr/>
        </p:nvSpPr>
        <p:spPr bwMode="auto">
          <a:xfrm>
            <a:off x="8986081" y="2576224"/>
            <a:ext cx="1417320" cy="14173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2400" dirty="0">
                <a:solidFill>
                  <a:schemeClr val="bg1"/>
                </a:solidFill>
                <a:ea typeface="Segoe UI" pitchFamily="34" charset="0"/>
                <a:cs typeface="Segoe UI" pitchFamily="34" charset="0"/>
              </a:rPr>
              <a:t>R: 255</a:t>
            </a:r>
          </a:p>
          <a:p>
            <a:pPr defTabSz="932472" fontAlgn="base">
              <a:lnSpc>
                <a:spcPct val="90000"/>
              </a:lnSpc>
              <a:spcBef>
                <a:spcPct val="0"/>
              </a:spcBef>
              <a:spcAft>
                <a:spcPct val="0"/>
              </a:spcAft>
            </a:pPr>
            <a:r>
              <a:rPr lang="en-US" sz="2400" dirty="0">
                <a:solidFill>
                  <a:schemeClr val="bg1"/>
                </a:solidFill>
                <a:ea typeface="Segoe UI" pitchFamily="34" charset="0"/>
                <a:cs typeface="Segoe UI" pitchFamily="34" charset="0"/>
              </a:rPr>
              <a:t>G: 255</a:t>
            </a:r>
            <a:br>
              <a:rPr lang="en-US" sz="2400" dirty="0">
                <a:solidFill>
                  <a:schemeClr val="bg1"/>
                </a:solidFill>
                <a:ea typeface="Segoe UI" pitchFamily="34" charset="0"/>
                <a:cs typeface="Segoe UI" pitchFamily="34" charset="0"/>
              </a:rPr>
            </a:br>
            <a:r>
              <a:rPr lang="en-US" sz="2400" dirty="0">
                <a:solidFill>
                  <a:schemeClr val="bg1"/>
                </a:solidFill>
                <a:ea typeface="Segoe UI" pitchFamily="34" charset="0"/>
                <a:cs typeface="Segoe UI" pitchFamily="34" charset="0"/>
              </a:rPr>
              <a:t>B: 255</a:t>
            </a:r>
          </a:p>
        </p:txBody>
      </p:sp>
      <p:sp>
        <p:nvSpPr>
          <p:cNvPr id="6" name="Rectangle 5">
            <a:extLst>
              <a:ext uri="{FF2B5EF4-FFF2-40B4-BE49-F238E27FC236}">
                <a16:creationId xmlns:a16="http://schemas.microsoft.com/office/drawing/2014/main" id="{DB9FD3A7-C3F4-4BA0-8E34-80F52A897D06}"/>
              </a:ext>
            </a:extLst>
          </p:cNvPr>
          <p:cNvSpPr/>
          <p:nvPr/>
        </p:nvSpPr>
        <p:spPr bwMode="auto">
          <a:xfrm>
            <a:off x="11992171" y="2576224"/>
            <a:ext cx="1417320" cy="141732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2400" dirty="0">
                <a:solidFill>
                  <a:schemeClr val="bg1"/>
                </a:solidFill>
                <a:cs typeface="Segoe UI" pitchFamily="34" charset="0"/>
              </a:rPr>
              <a:t>R: 240</a:t>
            </a:r>
          </a:p>
          <a:p>
            <a:pPr defTabSz="932472" fontAlgn="base">
              <a:lnSpc>
                <a:spcPct val="90000"/>
              </a:lnSpc>
              <a:spcBef>
                <a:spcPct val="0"/>
              </a:spcBef>
              <a:spcAft>
                <a:spcPct val="0"/>
              </a:spcAft>
            </a:pPr>
            <a:r>
              <a:rPr lang="en-US" sz="2400" dirty="0">
                <a:solidFill>
                  <a:schemeClr val="bg1"/>
                </a:solidFill>
                <a:cs typeface="Segoe UI" pitchFamily="34" charset="0"/>
              </a:rPr>
              <a:t>G: 240</a:t>
            </a:r>
          </a:p>
          <a:p>
            <a:pPr defTabSz="932472" fontAlgn="base">
              <a:lnSpc>
                <a:spcPct val="90000"/>
              </a:lnSpc>
              <a:spcBef>
                <a:spcPct val="0"/>
              </a:spcBef>
              <a:spcAft>
                <a:spcPct val="0"/>
              </a:spcAft>
            </a:pPr>
            <a:r>
              <a:rPr lang="en-US" sz="2400" dirty="0">
                <a:solidFill>
                  <a:schemeClr val="bg1"/>
                </a:solidFill>
                <a:cs typeface="Segoe UI" pitchFamily="34" charset="0"/>
              </a:rPr>
              <a:t>B: 240</a:t>
            </a:r>
          </a:p>
        </p:txBody>
      </p:sp>
      <p:sp>
        <p:nvSpPr>
          <p:cNvPr id="7" name="Rectangle 6">
            <a:extLst>
              <a:ext uri="{FF2B5EF4-FFF2-40B4-BE49-F238E27FC236}">
                <a16:creationId xmlns:a16="http://schemas.microsoft.com/office/drawing/2014/main" id="{E9518A6F-246F-44BC-A72D-EF38F6D99FB5}"/>
              </a:ext>
            </a:extLst>
          </p:cNvPr>
          <p:cNvSpPr/>
          <p:nvPr/>
        </p:nvSpPr>
        <p:spPr bwMode="auto">
          <a:xfrm>
            <a:off x="10489126" y="2576224"/>
            <a:ext cx="1417320" cy="1417320"/>
          </a:xfrm>
          <a:prstGeom prst="rect">
            <a:avLst/>
          </a:prstGeom>
          <a:solidFill>
            <a:schemeClr val="bg2"/>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pt-BR" sz="2400" dirty="0">
                <a:gradFill>
                  <a:gsLst>
                    <a:gs pos="0">
                      <a:srgbClr val="FFFFFF"/>
                    </a:gs>
                    <a:gs pos="100000">
                      <a:srgbClr val="FFFFFF"/>
                    </a:gs>
                  </a:gsLst>
                  <a:lin ang="5400000" scaled="0"/>
                </a:gradFill>
                <a:ea typeface="Segoe UI" pitchFamily="34" charset="0"/>
                <a:cs typeface="Segoe UI" pitchFamily="34" charset="0"/>
              </a:rPr>
              <a:t>R: 0</a:t>
            </a:r>
          </a:p>
          <a:p>
            <a:pPr defTabSz="932472" fontAlgn="base">
              <a:lnSpc>
                <a:spcPct val="90000"/>
              </a:lnSpc>
              <a:spcBef>
                <a:spcPct val="0"/>
              </a:spcBef>
              <a:spcAft>
                <a:spcPct val="0"/>
              </a:spcAft>
            </a:pPr>
            <a:r>
              <a:rPr lang="pt-BR" sz="2400" dirty="0">
                <a:gradFill>
                  <a:gsLst>
                    <a:gs pos="0">
                      <a:srgbClr val="FFFFFF"/>
                    </a:gs>
                    <a:gs pos="100000">
                      <a:srgbClr val="FFFFFF"/>
                    </a:gs>
                  </a:gsLst>
                  <a:lin ang="5400000" scaled="0"/>
                </a:gradFill>
                <a:ea typeface="Segoe UI" pitchFamily="34" charset="0"/>
                <a:cs typeface="Segoe UI" pitchFamily="34" charset="0"/>
              </a:rPr>
              <a:t>G: 43</a:t>
            </a:r>
            <a:br>
              <a:rPr lang="pt-BR" sz="2400" dirty="0">
                <a:gradFill>
                  <a:gsLst>
                    <a:gs pos="0">
                      <a:srgbClr val="FFFFFF"/>
                    </a:gs>
                    <a:gs pos="100000">
                      <a:srgbClr val="FFFFFF"/>
                    </a:gs>
                  </a:gsLst>
                  <a:lin ang="5400000" scaled="0"/>
                </a:gradFill>
                <a:ea typeface="Segoe UI" pitchFamily="34" charset="0"/>
                <a:cs typeface="Segoe UI" pitchFamily="34" charset="0"/>
              </a:rPr>
            </a:br>
            <a:r>
              <a:rPr lang="pt-BR" sz="2400" dirty="0">
                <a:gradFill>
                  <a:gsLst>
                    <a:gs pos="0">
                      <a:srgbClr val="FFFFFF"/>
                    </a:gs>
                    <a:gs pos="100000">
                      <a:srgbClr val="FFFFFF"/>
                    </a:gs>
                  </a:gsLst>
                  <a:lin ang="5400000" scaled="0"/>
                </a:gradFill>
                <a:ea typeface="Segoe UI" pitchFamily="34" charset="0"/>
                <a:cs typeface="Segoe UI" pitchFamily="34" charset="0"/>
              </a:rPr>
              <a:t>B: 71</a:t>
            </a:r>
          </a:p>
        </p:txBody>
      </p:sp>
      <p:sp>
        <p:nvSpPr>
          <p:cNvPr id="8" name="Rectangle 7">
            <a:extLst>
              <a:ext uri="{FF2B5EF4-FFF2-40B4-BE49-F238E27FC236}">
                <a16:creationId xmlns:a16="http://schemas.microsoft.com/office/drawing/2014/main" id="{0CCAE7EA-DE0F-4A13-B603-65D16E9E8C0F}"/>
              </a:ext>
            </a:extLst>
          </p:cNvPr>
          <p:cNvSpPr/>
          <p:nvPr/>
        </p:nvSpPr>
        <p:spPr bwMode="auto">
          <a:xfrm>
            <a:off x="5979991" y="5386705"/>
            <a:ext cx="1417320" cy="141732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2400" dirty="0">
                <a:solidFill>
                  <a:schemeClr val="bg1"/>
                </a:solidFill>
                <a:cs typeface="Segoe UI" pitchFamily="34" charset="0"/>
              </a:rPr>
              <a:t>R: 255</a:t>
            </a:r>
            <a:br>
              <a:rPr lang="en-US" sz="2400" dirty="0">
                <a:solidFill>
                  <a:schemeClr val="bg1"/>
                </a:solidFill>
                <a:cs typeface="Segoe UI" pitchFamily="34" charset="0"/>
              </a:rPr>
            </a:br>
            <a:r>
              <a:rPr lang="en-US" sz="2400" dirty="0">
                <a:solidFill>
                  <a:schemeClr val="bg1"/>
                </a:solidFill>
                <a:cs typeface="Segoe UI" pitchFamily="34" charset="0"/>
              </a:rPr>
              <a:t>G: 206</a:t>
            </a:r>
            <a:br>
              <a:rPr lang="en-US" sz="2400" dirty="0">
                <a:solidFill>
                  <a:schemeClr val="bg1"/>
                </a:solidFill>
                <a:cs typeface="Segoe UI" pitchFamily="34" charset="0"/>
              </a:rPr>
            </a:br>
            <a:r>
              <a:rPr lang="en-US" sz="2400" dirty="0">
                <a:solidFill>
                  <a:schemeClr val="bg1"/>
                </a:solidFill>
                <a:cs typeface="Segoe UI" pitchFamily="34" charset="0"/>
              </a:rPr>
              <a:t>B: 63</a:t>
            </a:r>
          </a:p>
        </p:txBody>
      </p:sp>
      <p:sp>
        <p:nvSpPr>
          <p:cNvPr id="9" name="Rectangle 8">
            <a:extLst>
              <a:ext uri="{FF2B5EF4-FFF2-40B4-BE49-F238E27FC236}">
                <a16:creationId xmlns:a16="http://schemas.microsoft.com/office/drawing/2014/main" id="{68A174A9-3AF4-456E-A6F7-E3932459CD40}"/>
              </a:ext>
            </a:extLst>
          </p:cNvPr>
          <p:cNvSpPr/>
          <p:nvPr/>
        </p:nvSpPr>
        <p:spPr bwMode="auto">
          <a:xfrm>
            <a:off x="7483036" y="5386705"/>
            <a:ext cx="1417320" cy="141732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2400" dirty="0">
                <a:solidFill>
                  <a:schemeClr val="bg1"/>
                </a:solidFill>
                <a:cs typeface="Segoe UI" pitchFamily="34" charset="0"/>
              </a:rPr>
              <a:t>R: 136 </a:t>
            </a:r>
            <a:br>
              <a:rPr lang="en-US" sz="2400" dirty="0">
                <a:solidFill>
                  <a:schemeClr val="bg1"/>
                </a:solidFill>
                <a:cs typeface="Segoe UI" pitchFamily="34" charset="0"/>
              </a:rPr>
            </a:br>
            <a:r>
              <a:rPr lang="en-US" sz="2400" dirty="0">
                <a:solidFill>
                  <a:schemeClr val="bg1"/>
                </a:solidFill>
                <a:cs typeface="Segoe UI" pitchFamily="34" charset="0"/>
              </a:rPr>
              <a:t>G: 206</a:t>
            </a:r>
          </a:p>
          <a:p>
            <a:pPr defTabSz="932472" fontAlgn="base">
              <a:lnSpc>
                <a:spcPct val="90000"/>
              </a:lnSpc>
              <a:spcBef>
                <a:spcPct val="0"/>
              </a:spcBef>
              <a:spcAft>
                <a:spcPct val="0"/>
              </a:spcAft>
            </a:pPr>
            <a:r>
              <a:rPr lang="en-US" sz="2400" dirty="0">
                <a:solidFill>
                  <a:schemeClr val="bg1"/>
                </a:solidFill>
                <a:cs typeface="Segoe UI" pitchFamily="34" charset="0"/>
              </a:rPr>
              <a:t>B: 184</a:t>
            </a:r>
          </a:p>
        </p:txBody>
      </p:sp>
      <p:sp>
        <p:nvSpPr>
          <p:cNvPr id="10" name="Rectangle 9">
            <a:extLst>
              <a:ext uri="{FF2B5EF4-FFF2-40B4-BE49-F238E27FC236}">
                <a16:creationId xmlns:a16="http://schemas.microsoft.com/office/drawing/2014/main" id="{89A0E3B6-FDC6-47D4-BBE2-D046B4B03828}"/>
              </a:ext>
            </a:extLst>
          </p:cNvPr>
          <p:cNvSpPr/>
          <p:nvPr/>
        </p:nvSpPr>
        <p:spPr bwMode="auto">
          <a:xfrm>
            <a:off x="8986081" y="5386705"/>
            <a:ext cx="1417320" cy="141732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cs typeface="Segoe UI" pitchFamily="34" charset="0"/>
              </a:rPr>
              <a:t>R: 150</a:t>
            </a:r>
          </a:p>
          <a:p>
            <a:pP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cs typeface="Segoe UI" pitchFamily="34" charset="0"/>
              </a:rPr>
              <a:t>G: 150</a:t>
            </a:r>
          </a:p>
          <a:p>
            <a:pP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cs typeface="Segoe UI" pitchFamily="34" charset="0"/>
              </a:rPr>
              <a:t>B: 150</a:t>
            </a:r>
          </a:p>
        </p:txBody>
      </p:sp>
      <p:sp>
        <p:nvSpPr>
          <p:cNvPr id="11" name="Rectangle 10">
            <a:extLst>
              <a:ext uri="{FF2B5EF4-FFF2-40B4-BE49-F238E27FC236}">
                <a16:creationId xmlns:a16="http://schemas.microsoft.com/office/drawing/2014/main" id="{60494B76-7C4B-4D60-B36C-E6A6DBD8C0F3}"/>
              </a:ext>
            </a:extLst>
          </p:cNvPr>
          <p:cNvSpPr/>
          <p:nvPr/>
        </p:nvSpPr>
        <p:spPr bwMode="auto">
          <a:xfrm>
            <a:off x="10489126" y="5386705"/>
            <a:ext cx="1417320" cy="141732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cs typeface="Segoe UI" pitchFamily="34" charset="0"/>
              </a:rPr>
              <a:t>R: 253</a:t>
            </a:r>
          </a:p>
          <a:p>
            <a:pP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cs typeface="Segoe UI" pitchFamily="34" charset="0"/>
              </a:rPr>
              <a:t>G: 114</a:t>
            </a:r>
          </a:p>
          <a:p>
            <a:pP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cs typeface="Segoe UI" pitchFamily="34" charset="0"/>
              </a:rPr>
              <a:t>B: 114</a:t>
            </a:r>
          </a:p>
        </p:txBody>
      </p:sp>
      <p:sp>
        <p:nvSpPr>
          <p:cNvPr id="12" name="Rectangle 11">
            <a:extLst>
              <a:ext uri="{FF2B5EF4-FFF2-40B4-BE49-F238E27FC236}">
                <a16:creationId xmlns:a16="http://schemas.microsoft.com/office/drawing/2014/main" id="{9802D11D-65C6-402A-8EE8-2DE81F99D42A}"/>
              </a:ext>
            </a:extLst>
          </p:cNvPr>
          <p:cNvSpPr/>
          <p:nvPr/>
        </p:nvSpPr>
        <p:spPr bwMode="auto">
          <a:xfrm>
            <a:off x="11992171" y="5386705"/>
            <a:ext cx="1417320" cy="1417320"/>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2400" dirty="0">
                <a:solidFill>
                  <a:schemeClr val="bg1"/>
                </a:solidFill>
                <a:cs typeface="Segoe UI" pitchFamily="34" charset="0"/>
              </a:rPr>
              <a:t>R: 37</a:t>
            </a:r>
          </a:p>
          <a:p>
            <a:pPr defTabSz="932472" fontAlgn="base">
              <a:lnSpc>
                <a:spcPct val="90000"/>
              </a:lnSpc>
              <a:spcBef>
                <a:spcPct val="0"/>
              </a:spcBef>
              <a:spcAft>
                <a:spcPct val="0"/>
              </a:spcAft>
            </a:pPr>
            <a:r>
              <a:rPr lang="en-US" sz="2400" dirty="0">
                <a:solidFill>
                  <a:schemeClr val="bg1"/>
                </a:solidFill>
                <a:cs typeface="Segoe UI" pitchFamily="34" charset="0"/>
              </a:rPr>
              <a:t>G: 204</a:t>
            </a:r>
          </a:p>
          <a:p>
            <a:pPr defTabSz="932472" fontAlgn="base">
              <a:lnSpc>
                <a:spcPct val="90000"/>
              </a:lnSpc>
              <a:spcBef>
                <a:spcPct val="0"/>
              </a:spcBef>
              <a:spcAft>
                <a:spcPct val="0"/>
              </a:spcAft>
            </a:pPr>
            <a:r>
              <a:rPr lang="en-US" sz="2400" dirty="0">
                <a:solidFill>
                  <a:schemeClr val="bg1"/>
                </a:solidFill>
                <a:cs typeface="Segoe UI" pitchFamily="34" charset="0"/>
              </a:rPr>
              <a:t>B: 247</a:t>
            </a:r>
          </a:p>
        </p:txBody>
      </p:sp>
      <p:sp>
        <p:nvSpPr>
          <p:cNvPr id="16" name="Freeform 5">
            <a:extLst>
              <a:ext uri="{FF2B5EF4-FFF2-40B4-BE49-F238E27FC236}">
                <a16:creationId xmlns:a16="http://schemas.microsoft.com/office/drawing/2014/main" id="{5E8045E0-5D32-4328-836A-585413ABBD81}"/>
              </a:ext>
              <a:ext uri="{C183D7F6-B498-43B3-948B-1728B52AA6E4}">
                <adec:decorative xmlns:adec="http://schemas.microsoft.com/office/drawing/2017/decorative" val="1"/>
              </a:ext>
            </a:extLst>
          </p:cNvPr>
          <p:cNvSpPr>
            <a:spLocks/>
          </p:cNvSpPr>
          <p:nvPr/>
        </p:nvSpPr>
        <p:spPr bwMode="auto">
          <a:xfrm>
            <a:off x="7483035" y="2162739"/>
            <a:ext cx="5926456" cy="286386"/>
          </a:xfrm>
          <a:custGeom>
            <a:avLst/>
            <a:gdLst>
              <a:gd name="T0" fmla="*/ 0 w 385"/>
              <a:gd name="T1" fmla="*/ 84 h 84"/>
              <a:gd name="T2" fmla="*/ 0 w 385"/>
              <a:gd name="T3" fmla="*/ 0 h 84"/>
              <a:gd name="T4" fmla="*/ 385 w 385"/>
              <a:gd name="T5" fmla="*/ 0 h 84"/>
              <a:gd name="T6" fmla="*/ 385 w 385"/>
              <a:gd name="T7" fmla="*/ 84 h 84"/>
            </a:gdLst>
            <a:ahLst/>
            <a:cxnLst>
              <a:cxn ang="0">
                <a:pos x="T0" y="T1"/>
              </a:cxn>
              <a:cxn ang="0">
                <a:pos x="T2" y="T3"/>
              </a:cxn>
              <a:cxn ang="0">
                <a:pos x="T4" y="T5"/>
              </a:cxn>
              <a:cxn ang="0">
                <a:pos x="T6" y="T7"/>
              </a:cxn>
            </a:cxnLst>
            <a:rect l="0" t="0" r="r" b="b"/>
            <a:pathLst>
              <a:path w="385" h="84">
                <a:moveTo>
                  <a:pt x="0" y="84"/>
                </a:moveTo>
                <a:lnTo>
                  <a:pt x="0" y="0"/>
                </a:lnTo>
                <a:lnTo>
                  <a:pt x="385" y="0"/>
                </a:lnTo>
                <a:lnTo>
                  <a:pt x="385" y="84"/>
                </a:lnTo>
              </a:path>
            </a:pathLst>
          </a:custGeom>
          <a:noFill/>
          <a:ln w="254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5">
            <a:extLst>
              <a:ext uri="{FF2B5EF4-FFF2-40B4-BE49-F238E27FC236}">
                <a16:creationId xmlns:a16="http://schemas.microsoft.com/office/drawing/2014/main" id="{3B424584-3675-4B59-B13D-838230A9FA35}"/>
              </a:ext>
              <a:ext uri="{C183D7F6-B498-43B3-948B-1728B52AA6E4}">
                <adec:decorative xmlns:adec="http://schemas.microsoft.com/office/drawing/2017/decorative" val="1"/>
              </a:ext>
            </a:extLst>
          </p:cNvPr>
          <p:cNvSpPr>
            <a:spLocks/>
          </p:cNvSpPr>
          <p:nvPr/>
        </p:nvSpPr>
        <p:spPr bwMode="auto">
          <a:xfrm>
            <a:off x="4476945" y="4973220"/>
            <a:ext cx="8932546" cy="286386"/>
          </a:xfrm>
          <a:custGeom>
            <a:avLst/>
            <a:gdLst>
              <a:gd name="T0" fmla="*/ 0 w 385"/>
              <a:gd name="T1" fmla="*/ 84 h 84"/>
              <a:gd name="T2" fmla="*/ 0 w 385"/>
              <a:gd name="T3" fmla="*/ 0 h 84"/>
              <a:gd name="T4" fmla="*/ 385 w 385"/>
              <a:gd name="T5" fmla="*/ 0 h 84"/>
              <a:gd name="T6" fmla="*/ 385 w 385"/>
              <a:gd name="T7" fmla="*/ 84 h 84"/>
            </a:gdLst>
            <a:ahLst/>
            <a:cxnLst>
              <a:cxn ang="0">
                <a:pos x="T0" y="T1"/>
              </a:cxn>
              <a:cxn ang="0">
                <a:pos x="T2" y="T3"/>
              </a:cxn>
              <a:cxn ang="0">
                <a:pos x="T4" y="T5"/>
              </a:cxn>
              <a:cxn ang="0">
                <a:pos x="T6" y="T7"/>
              </a:cxn>
            </a:cxnLst>
            <a:rect l="0" t="0" r="r" b="b"/>
            <a:pathLst>
              <a:path w="385" h="84">
                <a:moveTo>
                  <a:pt x="0" y="84"/>
                </a:moveTo>
                <a:lnTo>
                  <a:pt x="0" y="0"/>
                </a:lnTo>
                <a:lnTo>
                  <a:pt x="385" y="0"/>
                </a:lnTo>
                <a:lnTo>
                  <a:pt x="385" y="84"/>
                </a:lnTo>
              </a:path>
            </a:pathLst>
          </a:custGeom>
          <a:noFill/>
          <a:ln w="254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useBgFill="1">
        <p:nvSpPr>
          <p:cNvPr id="18" name="TextBox 17">
            <a:extLst>
              <a:ext uri="{FF2B5EF4-FFF2-40B4-BE49-F238E27FC236}">
                <a16:creationId xmlns:a16="http://schemas.microsoft.com/office/drawing/2014/main" id="{A4BEB651-3D07-419D-B947-6C40AE3D3C5C}"/>
              </a:ext>
            </a:extLst>
          </p:cNvPr>
          <p:cNvSpPr txBox="1"/>
          <p:nvPr/>
        </p:nvSpPr>
        <p:spPr>
          <a:xfrm>
            <a:off x="8537567" y="1890356"/>
            <a:ext cx="3817392" cy="544765"/>
          </a:xfrm>
          <a:prstGeom prst="rect">
            <a:avLst/>
          </a:prstGeom>
        </p:spPr>
        <p:txBody>
          <a:bodyPr wrap="none" lIns="182880" tIns="146304" rIns="182880" bIns="146304" rtlCol="0" anchor="ctr" anchorCtr="0">
            <a:spAutoFit/>
          </a:bodyPr>
          <a:lstStyle/>
          <a:p>
            <a:pPr algn="ctr">
              <a:lnSpc>
                <a:spcPct val="90000"/>
              </a:lnSpc>
              <a:spcAft>
                <a:spcPts val="1800"/>
              </a:spcAft>
            </a:pPr>
            <a:r>
              <a:rPr lang="en-US" sz="1800" dirty="0">
                <a:gradFill>
                  <a:gsLst>
                    <a:gs pos="2917">
                      <a:schemeClr val="tx1"/>
                    </a:gs>
                    <a:gs pos="30000">
                      <a:schemeClr val="tx1"/>
                    </a:gs>
                  </a:gsLst>
                  <a:lin ang="5400000" scaled="0"/>
                </a:gradFill>
              </a:rPr>
              <a:t>Text and slide background colors</a:t>
            </a:r>
          </a:p>
        </p:txBody>
      </p:sp>
      <p:sp useBgFill="1">
        <p:nvSpPr>
          <p:cNvPr id="19" name="TextBox 18">
            <a:extLst>
              <a:ext uri="{FF2B5EF4-FFF2-40B4-BE49-F238E27FC236}">
                <a16:creationId xmlns:a16="http://schemas.microsoft.com/office/drawing/2014/main" id="{F093DEA5-890F-40D3-9507-A06F99E447C5}"/>
              </a:ext>
            </a:extLst>
          </p:cNvPr>
          <p:cNvSpPr txBox="1"/>
          <p:nvPr/>
        </p:nvSpPr>
        <p:spPr>
          <a:xfrm>
            <a:off x="8045216" y="4700837"/>
            <a:ext cx="1796004" cy="544765"/>
          </a:xfrm>
          <a:prstGeom prst="rect">
            <a:avLst/>
          </a:prstGeom>
        </p:spPr>
        <p:txBody>
          <a:bodyPr wrap="none" lIns="182880" tIns="146304" rIns="182880" bIns="146304" rtlCol="0" anchor="ctr" anchorCtr="0">
            <a:spAutoFit/>
          </a:bodyPr>
          <a:lstStyle/>
          <a:p>
            <a:pPr algn="ctr">
              <a:lnSpc>
                <a:spcPct val="90000"/>
              </a:lnSpc>
              <a:spcAft>
                <a:spcPts val="1800"/>
              </a:spcAft>
            </a:pPr>
            <a:r>
              <a:rPr lang="en-US" sz="1800" dirty="0">
                <a:gradFill>
                  <a:gsLst>
                    <a:gs pos="2917">
                      <a:schemeClr val="tx1"/>
                    </a:gs>
                    <a:gs pos="30000">
                      <a:schemeClr val="tx1"/>
                    </a:gs>
                  </a:gsLst>
                  <a:lin ang="5400000" scaled="0"/>
                </a:gradFill>
              </a:rPr>
              <a:t>Accent colors</a:t>
            </a:r>
          </a:p>
        </p:txBody>
      </p:sp>
      <p:sp>
        <p:nvSpPr>
          <p:cNvPr id="21" name="Rectangle 20">
            <a:extLst>
              <a:ext uri="{FF2B5EF4-FFF2-40B4-BE49-F238E27FC236}">
                <a16:creationId xmlns:a16="http://schemas.microsoft.com/office/drawing/2014/main" id="{9C42473A-19E5-4236-B7A7-F9CE06B79766}"/>
              </a:ext>
            </a:extLst>
          </p:cNvPr>
          <p:cNvSpPr/>
          <p:nvPr/>
        </p:nvSpPr>
        <p:spPr bwMode="auto">
          <a:xfrm>
            <a:off x="4476945" y="5386705"/>
            <a:ext cx="1417320" cy="14173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cs typeface="Segoe UI" pitchFamily="34" charset="0"/>
              </a:rPr>
              <a:t>R: 72</a:t>
            </a:r>
          </a:p>
          <a:p>
            <a:pP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cs typeface="Segoe UI" pitchFamily="34" charset="0"/>
              </a:rPr>
              <a:t>G: 97</a:t>
            </a:r>
          </a:p>
          <a:p>
            <a:pP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cs typeface="Segoe UI" pitchFamily="34" charset="0"/>
              </a:rPr>
              <a:t>B: 173</a:t>
            </a:r>
          </a:p>
        </p:txBody>
      </p:sp>
      <p:sp>
        <p:nvSpPr>
          <p:cNvPr id="22" name="Rectangle 21">
            <a:extLst>
              <a:ext uri="{FF2B5EF4-FFF2-40B4-BE49-F238E27FC236}">
                <a16:creationId xmlns:a16="http://schemas.microsoft.com/office/drawing/2014/main" id="{B0421215-A3AB-4406-A614-85FD2F4943A2}"/>
              </a:ext>
            </a:extLst>
          </p:cNvPr>
          <p:cNvSpPr/>
          <p:nvPr/>
        </p:nvSpPr>
        <p:spPr>
          <a:xfrm>
            <a:off x="339662" y="1561953"/>
            <a:ext cx="5800444" cy="1477328"/>
          </a:xfrm>
          <a:prstGeom prst="rect">
            <a:avLst/>
          </a:prstGeom>
        </p:spPr>
        <p:txBody>
          <a:bodyPr wrap="square" lIns="182880">
            <a:spAutoFit/>
          </a:bodyPr>
          <a:lstStyle/>
          <a:p>
            <a:r>
              <a:rPr lang="en-US" sz="2000" dirty="0"/>
              <a:t>The PowerPoint palette for this template has been built for you and is shown below.</a:t>
            </a:r>
          </a:p>
          <a:p>
            <a:pPr>
              <a:spcBef>
                <a:spcPts val="1200"/>
              </a:spcBef>
            </a:pPr>
            <a:r>
              <a:rPr lang="en-US" sz="2000" dirty="0"/>
              <a:t>Limit color usage to two of the six accent colors shown. Do not use different shades of a color.</a:t>
            </a:r>
          </a:p>
        </p:txBody>
      </p:sp>
      <p:pic>
        <p:nvPicPr>
          <p:cNvPr id="13" name="Picture 12" descr="Theme colors">
            <a:extLst>
              <a:ext uri="{FF2B5EF4-FFF2-40B4-BE49-F238E27FC236}">
                <a16:creationId xmlns:a16="http://schemas.microsoft.com/office/drawing/2014/main" id="{F43848DD-490E-41FE-90BD-09F7CBE212CF}"/>
              </a:ext>
            </a:extLst>
          </p:cNvPr>
          <p:cNvPicPr>
            <a:picLocks noChangeAspect="1"/>
          </p:cNvPicPr>
          <p:nvPr/>
        </p:nvPicPr>
        <p:blipFill rotWithShape="1">
          <a:blip r:embed="rId3"/>
          <a:srcRect b="66229"/>
          <a:stretch/>
        </p:blipFill>
        <p:spPr>
          <a:xfrm>
            <a:off x="538163" y="4368691"/>
            <a:ext cx="3544888" cy="2429474"/>
          </a:xfrm>
          <a:prstGeom prst="rect">
            <a:avLst/>
          </a:prstGeom>
        </p:spPr>
      </p:pic>
      <p:sp>
        <p:nvSpPr>
          <p:cNvPr id="14" name="Rectangle 13">
            <a:extLst>
              <a:ext uri="{FF2B5EF4-FFF2-40B4-BE49-F238E27FC236}">
                <a16:creationId xmlns:a16="http://schemas.microsoft.com/office/drawing/2014/main" id="{034FC8CA-D00B-4B4A-9565-BDBC81A10B52}"/>
              </a:ext>
              <a:ext uri="{C183D7F6-B498-43B3-948B-1728B52AA6E4}">
                <adec:decorative xmlns:adec="http://schemas.microsoft.com/office/drawing/2017/decorative" val="1"/>
              </a:ext>
            </a:extLst>
          </p:cNvPr>
          <p:cNvSpPr/>
          <p:nvPr/>
        </p:nvSpPr>
        <p:spPr bwMode="auto">
          <a:xfrm>
            <a:off x="1948502" y="4898266"/>
            <a:ext cx="2107253" cy="347335"/>
          </a:xfrm>
          <a:prstGeom prst="rect">
            <a:avLst/>
          </a:prstGeom>
          <a:noFill/>
          <a:ln w="28575">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745324009"/>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8867E4-4745-49B6-ABD0-CDFCAFA7AAB1}"/>
              </a:ext>
            </a:extLst>
          </p:cNvPr>
          <p:cNvSpPr>
            <a:spLocks noGrp="1"/>
          </p:cNvSpPr>
          <p:nvPr>
            <p:ph type="title"/>
          </p:nvPr>
        </p:nvSpPr>
        <p:spPr/>
        <p:txBody>
          <a:bodyPr/>
          <a:lstStyle/>
          <a:p>
            <a:r>
              <a:rPr lang="en-US" dirty="0"/>
              <a:t>Five-icon layout example</a:t>
            </a:r>
          </a:p>
        </p:txBody>
      </p:sp>
      <p:grpSp>
        <p:nvGrpSpPr>
          <p:cNvPr id="211" name="Group 210">
            <a:extLst>
              <a:ext uri="{FF2B5EF4-FFF2-40B4-BE49-F238E27FC236}">
                <a16:creationId xmlns:a16="http://schemas.microsoft.com/office/drawing/2014/main" id="{928B1B08-4D6E-4B20-BB44-85ED47584596}"/>
              </a:ext>
              <a:ext uri="{C183D7F6-B498-43B3-948B-1728B52AA6E4}">
                <adec:decorative xmlns:adec="http://schemas.microsoft.com/office/drawing/2017/decorative" val="1"/>
              </a:ext>
            </a:extLst>
          </p:cNvPr>
          <p:cNvGrpSpPr/>
          <p:nvPr/>
        </p:nvGrpSpPr>
        <p:grpSpPr>
          <a:xfrm>
            <a:off x="1275580" y="2765181"/>
            <a:ext cx="1837683" cy="2999966"/>
            <a:chOff x="1275580" y="2765181"/>
            <a:chExt cx="1837683" cy="2999966"/>
          </a:xfrm>
        </p:grpSpPr>
        <p:sp>
          <p:nvSpPr>
            <p:cNvPr id="80" name="TextBox 79">
              <a:extLst>
                <a:ext uri="{FF2B5EF4-FFF2-40B4-BE49-F238E27FC236}">
                  <a16:creationId xmlns:a16="http://schemas.microsoft.com/office/drawing/2014/main" id="{AEFC3434-13B6-4F68-A833-08690E0C97A0}"/>
                </a:ext>
              </a:extLst>
            </p:cNvPr>
            <p:cNvSpPr txBox="1"/>
            <p:nvPr/>
          </p:nvSpPr>
          <p:spPr>
            <a:xfrm>
              <a:off x="1275580" y="4407852"/>
              <a:ext cx="1837683" cy="1357295"/>
            </a:xfrm>
            <a:prstGeom prst="rect">
              <a:avLst/>
            </a:prstGeom>
            <a:noFill/>
          </p:spPr>
          <p:txBody>
            <a:bodyPr wrap="none" lIns="182880" tIns="146304" rIns="182880" bIns="146304" rtlCol="0">
              <a:spAutoFit/>
            </a:bodyPr>
            <a:lstStyle/>
            <a:p>
              <a:pPr marL="0" marR="0" lvl="0" indent="0" algn="ctr" defTabSz="1097212" rtl="0" eaLnBrk="1" fontAlgn="auto" latinLnBrk="0" hangingPunct="1">
                <a:lnSpc>
                  <a:spcPct val="90000"/>
                </a:lnSpc>
                <a:spcBef>
                  <a:spcPts val="0"/>
                </a:spcBef>
                <a:spcAft>
                  <a:spcPts val="1800"/>
                </a:spcAft>
                <a:buClrTx/>
                <a:buSzTx/>
                <a:buFontTx/>
                <a:buNone/>
                <a:tabLst/>
                <a:defRPr/>
              </a:pPr>
              <a:r>
                <a:rPr kumimoji="0" lang="en-US" sz="2400" b="0" i="0" u="none" strike="noStrike" kern="1200" cap="none" spc="0" normalizeH="0" baseline="0" noProof="0" dirty="0">
                  <a:ln>
                    <a:noFill/>
                  </a:ln>
                  <a:gradFill>
                    <a:gsLst>
                      <a:gs pos="2917">
                        <a:srgbClr val="FFFFFF"/>
                      </a:gs>
                      <a:gs pos="30000">
                        <a:srgbClr val="FFFFFF"/>
                      </a:gs>
                    </a:gsLst>
                    <a:lin ang="5400000" scaled="0"/>
                  </a:gradFill>
                  <a:effectLst/>
                  <a:uLnTx/>
                  <a:uFillTx/>
                  <a:latin typeface="Amazon Ember"/>
                  <a:ea typeface="+mn-ea"/>
                  <a:cs typeface="+mn-cs"/>
                </a:rPr>
                <a:t>Label</a:t>
              </a:r>
            </a:p>
            <a:p>
              <a:pPr lvl="0" algn="ctr">
                <a:lnSpc>
                  <a:spcPct val="90000"/>
                </a:lnSpc>
                <a:spcAft>
                  <a:spcPts val="1800"/>
                </a:spcAft>
                <a:defRPr/>
              </a:pPr>
              <a:r>
                <a:rPr lang="en-US" sz="1800" dirty="0">
                  <a:solidFill>
                    <a:srgbClr val="FFCE3F"/>
                  </a:solidFill>
                </a:rPr>
                <a:t>Description of</a:t>
              </a:r>
              <a:br>
                <a:rPr lang="en-US" sz="1800" dirty="0">
                  <a:solidFill>
                    <a:srgbClr val="FFCE3F"/>
                  </a:solidFill>
                </a:rPr>
              </a:br>
              <a:r>
                <a:rPr lang="en-US" sz="1800" dirty="0">
                  <a:solidFill>
                    <a:srgbClr val="FFCE3F"/>
                  </a:solidFill>
                </a:rPr>
                <a:t>the concept.</a:t>
              </a:r>
            </a:p>
          </p:txBody>
        </p:sp>
        <p:grpSp>
          <p:nvGrpSpPr>
            <p:cNvPr id="111" name="Graphic 109">
              <a:extLst>
                <a:ext uri="{FF2B5EF4-FFF2-40B4-BE49-F238E27FC236}">
                  <a16:creationId xmlns:a16="http://schemas.microsoft.com/office/drawing/2014/main" id="{5DE4A458-A439-46D0-9804-E72DF32F69DC}"/>
                </a:ext>
              </a:extLst>
            </p:cNvPr>
            <p:cNvGrpSpPr/>
            <p:nvPr/>
          </p:nvGrpSpPr>
          <p:grpSpPr>
            <a:xfrm>
              <a:off x="1306347" y="2765181"/>
              <a:ext cx="1667385" cy="1667385"/>
              <a:chOff x="1170420" y="2765181"/>
              <a:chExt cx="1667385" cy="1667385"/>
            </a:xfrm>
          </p:grpSpPr>
          <p:sp>
            <p:nvSpPr>
              <p:cNvPr id="112" name="Freeform: Shape 111">
                <a:extLst>
                  <a:ext uri="{FF2B5EF4-FFF2-40B4-BE49-F238E27FC236}">
                    <a16:creationId xmlns:a16="http://schemas.microsoft.com/office/drawing/2014/main" id="{D1502A13-00E0-4205-B3F5-A13B230D9BB5}"/>
                  </a:ext>
                </a:extLst>
              </p:cNvPr>
              <p:cNvSpPr/>
              <p:nvPr/>
            </p:nvSpPr>
            <p:spPr>
              <a:xfrm>
                <a:off x="1424696" y="3238718"/>
                <a:ext cx="441857" cy="441857"/>
              </a:xfrm>
              <a:custGeom>
                <a:avLst/>
                <a:gdLst>
                  <a:gd name="connsiteX0" fmla="*/ 314302 w 441857"/>
                  <a:gd name="connsiteY0" fmla="*/ 428518 h 441857"/>
                  <a:gd name="connsiteX1" fmla="*/ 427684 w 441857"/>
                  <a:gd name="connsiteY1" fmla="*/ 315136 h 441857"/>
                  <a:gd name="connsiteX2" fmla="*/ 427684 w 441857"/>
                  <a:gd name="connsiteY2" fmla="*/ 291792 h 441857"/>
                  <a:gd name="connsiteX3" fmla="*/ 154233 w 441857"/>
                  <a:gd name="connsiteY3" fmla="*/ 17508 h 441857"/>
                  <a:gd name="connsiteX4" fmla="*/ 130890 w 441857"/>
                  <a:gd name="connsiteY4" fmla="*/ 17508 h 441857"/>
                  <a:gd name="connsiteX5" fmla="*/ 17508 w 441857"/>
                  <a:gd name="connsiteY5" fmla="*/ 130890 h 441857"/>
                  <a:gd name="connsiteX6" fmla="*/ 17508 w 441857"/>
                  <a:gd name="connsiteY6" fmla="*/ 154233 h 441857"/>
                  <a:gd name="connsiteX7" fmla="*/ 290959 w 441857"/>
                  <a:gd name="connsiteY7" fmla="*/ 427684 h 441857"/>
                  <a:gd name="connsiteX8" fmla="*/ 314302 w 441857"/>
                  <a:gd name="connsiteY8" fmla="*/ 428518 h 441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1857" h="441857">
                    <a:moveTo>
                      <a:pt x="314302" y="428518"/>
                    </a:moveTo>
                    <a:lnTo>
                      <a:pt x="427684" y="315136"/>
                    </a:lnTo>
                    <a:cubicBezTo>
                      <a:pt x="434354" y="308466"/>
                      <a:pt x="434354" y="298462"/>
                      <a:pt x="427684" y="291792"/>
                    </a:cubicBezTo>
                    <a:lnTo>
                      <a:pt x="154233" y="17508"/>
                    </a:lnTo>
                    <a:cubicBezTo>
                      <a:pt x="147564" y="10838"/>
                      <a:pt x="137559" y="10838"/>
                      <a:pt x="130890" y="17508"/>
                    </a:cubicBezTo>
                    <a:lnTo>
                      <a:pt x="17508" y="130890"/>
                    </a:lnTo>
                    <a:cubicBezTo>
                      <a:pt x="10838" y="137559"/>
                      <a:pt x="10838" y="147564"/>
                      <a:pt x="17508" y="154233"/>
                    </a:cubicBezTo>
                    <a:lnTo>
                      <a:pt x="290959" y="427684"/>
                    </a:lnTo>
                    <a:cubicBezTo>
                      <a:pt x="297628" y="435188"/>
                      <a:pt x="307633" y="435188"/>
                      <a:pt x="314302" y="428518"/>
                    </a:cubicBezTo>
                    <a:close/>
                  </a:path>
                </a:pathLst>
              </a:custGeom>
              <a:noFill/>
              <a:ln w="19050" cap="flat">
                <a:solidFill>
                  <a:srgbClr val="FFFFFF"/>
                </a:solidFill>
                <a:prstDash val="solid"/>
                <a:round/>
              </a:ln>
            </p:spPr>
            <p:txBody>
              <a:bodyPr rtlCol="0" anchor="ctr"/>
              <a:lstStyle/>
              <a:p>
                <a:endParaRPr lang="en-US" dirty="0"/>
              </a:p>
            </p:txBody>
          </p:sp>
          <p:sp>
            <p:nvSpPr>
              <p:cNvPr id="114" name="Freeform: Shape 113">
                <a:extLst>
                  <a:ext uri="{FF2B5EF4-FFF2-40B4-BE49-F238E27FC236}">
                    <a16:creationId xmlns:a16="http://schemas.microsoft.com/office/drawing/2014/main" id="{5320A983-6B2A-4E12-977B-DE248108CE67}"/>
                  </a:ext>
                </a:extLst>
              </p:cNvPr>
              <p:cNvSpPr/>
              <p:nvPr/>
            </p:nvSpPr>
            <p:spPr>
              <a:xfrm>
                <a:off x="1356333" y="3171189"/>
                <a:ext cx="166739" cy="166739"/>
              </a:xfrm>
              <a:custGeom>
                <a:avLst/>
                <a:gdLst>
                  <a:gd name="connsiteX0" fmla="*/ 35849 w 166738"/>
                  <a:gd name="connsiteY0" fmla="*/ 95041 h 166738"/>
                  <a:gd name="connsiteX1" fmla="*/ 17508 w 166738"/>
                  <a:gd name="connsiteY1" fmla="*/ 113382 h 166738"/>
                  <a:gd name="connsiteX2" fmla="*/ 17508 w 166738"/>
                  <a:gd name="connsiteY2" fmla="*/ 136726 h 166738"/>
                  <a:gd name="connsiteX3" fmla="*/ 33348 w 166738"/>
                  <a:gd name="connsiteY3" fmla="*/ 152566 h 166738"/>
                  <a:gd name="connsiteX4" fmla="*/ 56691 w 166738"/>
                  <a:gd name="connsiteY4" fmla="*/ 152566 h 166738"/>
                  <a:gd name="connsiteX5" fmla="*/ 152566 w 166738"/>
                  <a:gd name="connsiteY5" fmla="*/ 56691 h 166738"/>
                  <a:gd name="connsiteX6" fmla="*/ 152566 w 166738"/>
                  <a:gd name="connsiteY6" fmla="*/ 33348 h 166738"/>
                  <a:gd name="connsiteX7" fmla="*/ 136726 w 166738"/>
                  <a:gd name="connsiteY7" fmla="*/ 17508 h 166738"/>
                  <a:gd name="connsiteX8" fmla="*/ 113382 w 166738"/>
                  <a:gd name="connsiteY8" fmla="*/ 17508 h 166738"/>
                  <a:gd name="connsiteX9" fmla="*/ 95875 w 166738"/>
                  <a:gd name="connsiteY9" fmla="*/ 35015 h 166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6738" h="166738">
                    <a:moveTo>
                      <a:pt x="35849" y="95041"/>
                    </a:moveTo>
                    <a:lnTo>
                      <a:pt x="17508" y="113382"/>
                    </a:lnTo>
                    <a:cubicBezTo>
                      <a:pt x="10838" y="120052"/>
                      <a:pt x="10838" y="130056"/>
                      <a:pt x="17508" y="136726"/>
                    </a:cubicBezTo>
                    <a:lnTo>
                      <a:pt x="33348" y="152566"/>
                    </a:lnTo>
                    <a:cubicBezTo>
                      <a:pt x="40017" y="159235"/>
                      <a:pt x="50022" y="159235"/>
                      <a:pt x="56691" y="152566"/>
                    </a:cubicBezTo>
                    <a:lnTo>
                      <a:pt x="152566" y="56691"/>
                    </a:lnTo>
                    <a:cubicBezTo>
                      <a:pt x="159235" y="50022"/>
                      <a:pt x="159235" y="40017"/>
                      <a:pt x="152566" y="33348"/>
                    </a:cubicBezTo>
                    <a:lnTo>
                      <a:pt x="136726" y="17508"/>
                    </a:lnTo>
                    <a:cubicBezTo>
                      <a:pt x="130056" y="10838"/>
                      <a:pt x="120052" y="10838"/>
                      <a:pt x="113382" y="17508"/>
                    </a:cubicBezTo>
                    <a:lnTo>
                      <a:pt x="95875" y="35015"/>
                    </a:lnTo>
                  </a:path>
                </a:pathLst>
              </a:custGeom>
              <a:noFill/>
              <a:ln w="19050" cap="flat">
                <a:solidFill>
                  <a:srgbClr val="FFFFFF"/>
                </a:solidFill>
                <a:prstDash val="solid"/>
                <a:round/>
              </a:ln>
            </p:spPr>
            <p:txBody>
              <a:bodyPr rtlCol="0" anchor="ctr"/>
              <a:lstStyle/>
              <a:p>
                <a:endParaRPr lang="en-US" dirty="0"/>
              </a:p>
            </p:txBody>
          </p:sp>
          <p:sp>
            <p:nvSpPr>
              <p:cNvPr id="115" name="Freeform: Shape 114">
                <a:extLst>
                  <a:ext uri="{FF2B5EF4-FFF2-40B4-BE49-F238E27FC236}">
                    <a16:creationId xmlns:a16="http://schemas.microsoft.com/office/drawing/2014/main" id="{A2AAEF07-1B88-433B-A5A5-AA45223C0FB9}"/>
                  </a:ext>
                </a:extLst>
              </p:cNvPr>
              <p:cNvSpPr/>
              <p:nvPr/>
            </p:nvSpPr>
            <p:spPr>
              <a:xfrm>
                <a:off x="1467215" y="3242053"/>
                <a:ext cx="58358" cy="58358"/>
              </a:xfrm>
              <a:custGeom>
                <a:avLst/>
                <a:gdLst>
                  <a:gd name="connsiteX0" fmla="*/ 12505 w 58358"/>
                  <a:gd name="connsiteY0" fmla="*/ 12505 h 58358"/>
                  <a:gd name="connsiteX1" fmla="*/ 49188 w 58358"/>
                  <a:gd name="connsiteY1" fmla="*/ 49188 h 58358"/>
                </a:gdLst>
                <a:ahLst/>
                <a:cxnLst>
                  <a:cxn ang="0">
                    <a:pos x="connsiteX0" y="connsiteY0"/>
                  </a:cxn>
                  <a:cxn ang="0">
                    <a:pos x="connsiteX1" y="connsiteY1"/>
                  </a:cxn>
                </a:cxnLst>
                <a:rect l="l" t="t" r="r" b="b"/>
                <a:pathLst>
                  <a:path w="58358" h="58358">
                    <a:moveTo>
                      <a:pt x="12505" y="12505"/>
                    </a:moveTo>
                    <a:lnTo>
                      <a:pt x="49188" y="49188"/>
                    </a:lnTo>
                  </a:path>
                </a:pathLst>
              </a:custGeom>
              <a:ln w="19050" cap="flat">
                <a:solidFill>
                  <a:srgbClr val="FFFFFF"/>
                </a:solidFill>
                <a:prstDash val="solid"/>
                <a:round/>
              </a:ln>
            </p:spPr>
            <p:txBody>
              <a:bodyPr rtlCol="0" anchor="ctr"/>
              <a:lstStyle/>
              <a:p>
                <a:endParaRPr lang="en-US" dirty="0"/>
              </a:p>
            </p:txBody>
          </p:sp>
          <p:sp>
            <p:nvSpPr>
              <p:cNvPr id="116" name="Freeform: Shape 115">
                <a:extLst>
                  <a:ext uri="{FF2B5EF4-FFF2-40B4-BE49-F238E27FC236}">
                    <a16:creationId xmlns:a16="http://schemas.microsoft.com/office/drawing/2014/main" id="{B0520AE6-BFB6-40B7-80F3-3F8472E9BC6D}"/>
                  </a:ext>
                </a:extLst>
              </p:cNvPr>
              <p:cNvSpPr/>
              <p:nvPr/>
            </p:nvSpPr>
            <p:spPr>
              <a:xfrm>
                <a:off x="1427197" y="3281237"/>
                <a:ext cx="58358" cy="58358"/>
              </a:xfrm>
              <a:custGeom>
                <a:avLst/>
                <a:gdLst>
                  <a:gd name="connsiteX0" fmla="*/ 12505 w 58358"/>
                  <a:gd name="connsiteY0" fmla="*/ 12505 h 58358"/>
                  <a:gd name="connsiteX1" fmla="*/ 50022 w 58358"/>
                  <a:gd name="connsiteY1" fmla="*/ 50022 h 58358"/>
                </a:gdLst>
                <a:ahLst/>
                <a:cxnLst>
                  <a:cxn ang="0">
                    <a:pos x="connsiteX0" y="connsiteY0"/>
                  </a:cxn>
                  <a:cxn ang="0">
                    <a:pos x="connsiteX1" y="connsiteY1"/>
                  </a:cxn>
                </a:cxnLst>
                <a:rect l="l" t="t" r="r" b="b"/>
                <a:pathLst>
                  <a:path w="58358" h="58358">
                    <a:moveTo>
                      <a:pt x="12505" y="12505"/>
                    </a:moveTo>
                    <a:lnTo>
                      <a:pt x="50022" y="50022"/>
                    </a:lnTo>
                  </a:path>
                </a:pathLst>
              </a:custGeom>
              <a:ln w="19050" cap="flat">
                <a:solidFill>
                  <a:srgbClr val="FFFFFF"/>
                </a:solidFill>
                <a:prstDash val="solid"/>
                <a:round/>
              </a:ln>
            </p:spPr>
            <p:txBody>
              <a:bodyPr rtlCol="0" anchor="ctr"/>
              <a:lstStyle/>
              <a:p>
                <a:endParaRPr lang="en-US" dirty="0"/>
              </a:p>
            </p:txBody>
          </p:sp>
          <p:sp>
            <p:nvSpPr>
              <p:cNvPr id="117" name="Freeform: Shape 116">
                <a:extLst>
                  <a:ext uri="{FF2B5EF4-FFF2-40B4-BE49-F238E27FC236}">
                    <a16:creationId xmlns:a16="http://schemas.microsoft.com/office/drawing/2014/main" id="{C8516EA0-9DF0-45DC-975A-231A721804A0}"/>
                  </a:ext>
                </a:extLst>
              </p:cNvPr>
              <p:cNvSpPr/>
              <p:nvPr/>
            </p:nvSpPr>
            <p:spPr>
              <a:xfrm>
                <a:off x="1802359" y="3577197"/>
                <a:ext cx="58358" cy="58358"/>
              </a:xfrm>
              <a:custGeom>
                <a:avLst/>
                <a:gdLst>
                  <a:gd name="connsiteX0" fmla="*/ 12505 w 58358"/>
                  <a:gd name="connsiteY0" fmla="*/ 12505 h 58358"/>
                  <a:gd name="connsiteX1" fmla="*/ 50022 w 58358"/>
                  <a:gd name="connsiteY1" fmla="*/ 50022 h 58358"/>
                </a:gdLst>
                <a:ahLst/>
                <a:cxnLst>
                  <a:cxn ang="0">
                    <a:pos x="connsiteX0" y="connsiteY0"/>
                  </a:cxn>
                  <a:cxn ang="0">
                    <a:pos x="connsiteX1" y="connsiteY1"/>
                  </a:cxn>
                </a:cxnLst>
                <a:rect l="l" t="t" r="r" b="b"/>
                <a:pathLst>
                  <a:path w="58358" h="58358">
                    <a:moveTo>
                      <a:pt x="12505" y="12505"/>
                    </a:moveTo>
                    <a:lnTo>
                      <a:pt x="50022" y="50022"/>
                    </a:lnTo>
                  </a:path>
                </a:pathLst>
              </a:custGeom>
              <a:ln w="19050" cap="flat">
                <a:solidFill>
                  <a:srgbClr val="FFFFFF"/>
                </a:solidFill>
                <a:prstDash val="solid"/>
                <a:round/>
              </a:ln>
            </p:spPr>
            <p:txBody>
              <a:bodyPr rtlCol="0" anchor="ctr"/>
              <a:lstStyle/>
              <a:p>
                <a:endParaRPr lang="en-US" dirty="0"/>
              </a:p>
            </p:txBody>
          </p:sp>
          <p:sp>
            <p:nvSpPr>
              <p:cNvPr id="142" name="Freeform: Shape 141">
                <a:extLst>
                  <a:ext uri="{FF2B5EF4-FFF2-40B4-BE49-F238E27FC236}">
                    <a16:creationId xmlns:a16="http://schemas.microsoft.com/office/drawing/2014/main" id="{09A1106B-3F46-4FB4-940C-F2D3C2B9FD49}"/>
                  </a:ext>
                </a:extLst>
              </p:cNvPr>
              <p:cNvSpPr/>
              <p:nvPr/>
            </p:nvSpPr>
            <p:spPr>
              <a:xfrm>
                <a:off x="1763175" y="3616381"/>
                <a:ext cx="58358" cy="58358"/>
              </a:xfrm>
              <a:custGeom>
                <a:avLst/>
                <a:gdLst>
                  <a:gd name="connsiteX0" fmla="*/ 12505 w 58358"/>
                  <a:gd name="connsiteY0" fmla="*/ 12505 h 58358"/>
                  <a:gd name="connsiteX1" fmla="*/ 49188 w 58358"/>
                  <a:gd name="connsiteY1" fmla="*/ 50022 h 58358"/>
                </a:gdLst>
                <a:ahLst/>
                <a:cxnLst>
                  <a:cxn ang="0">
                    <a:pos x="connsiteX0" y="connsiteY0"/>
                  </a:cxn>
                  <a:cxn ang="0">
                    <a:pos x="connsiteX1" y="connsiteY1"/>
                  </a:cxn>
                </a:cxnLst>
                <a:rect l="l" t="t" r="r" b="b"/>
                <a:pathLst>
                  <a:path w="58358" h="58358">
                    <a:moveTo>
                      <a:pt x="12505" y="12505"/>
                    </a:moveTo>
                    <a:lnTo>
                      <a:pt x="49188" y="50022"/>
                    </a:lnTo>
                  </a:path>
                </a:pathLst>
              </a:custGeom>
              <a:ln w="19050" cap="flat">
                <a:solidFill>
                  <a:srgbClr val="FFFFFF"/>
                </a:solidFill>
                <a:prstDash val="solid"/>
                <a:round/>
              </a:ln>
            </p:spPr>
            <p:txBody>
              <a:bodyPr rtlCol="0" anchor="ctr"/>
              <a:lstStyle/>
              <a:p>
                <a:endParaRPr lang="en-US" dirty="0"/>
              </a:p>
            </p:txBody>
          </p:sp>
          <p:sp>
            <p:nvSpPr>
              <p:cNvPr id="143" name="Freeform: Shape 142">
                <a:extLst>
                  <a:ext uri="{FF2B5EF4-FFF2-40B4-BE49-F238E27FC236}">
                    <a16:creationId xmlns:a16="http://schemas.microsoft.com/office/drawing/2014/main" id="{D2CF4BBA-FBB4-4812-9C24-FB5793761942}"/>
                  </a:ext>
                </a:extLst>
              </p:cNvPr>
              <p:cNvSpPr/>
              <p:nvPr/>
            </p:nvSpPr>
            <p:spPr>
              <a:xfrm>
                <a:off x="1776810" y="3590099"/>
                <a:ext cx="150065" cy="150065"/>
              </a:xfrm>
              <a:custGeom>
                <a:avLst/>
                <a:gdLst>
                  <a:gd name="connsiteX0" fmla="*/ 118923 w 150064"/>
                  <a:gd name="connsiteY0" fmla="*/ 140498 h 150064"/>
                  <a:gd name="connsiteX1" fmla="*/ 23048 w 150064"/>
                  <a:gd name="connsiteY1" fmla="*/ 142999 h 150064"/>
                  <a:gd name="connsiteX2" fmla="*/ 23048 w 150064"/>
                  <a:gd name="connsiteY2" fmla="*/ 142999 h 150064"/>
                  <a:gd name="connsiteX3" fmla="*/ 58897 w 150064"/>
                  <a:gd name="connsiteY3" fmla="*/ 59629 h 150064"/>
                  <a:gd name="connsiteX4" fmla="*/ 142266 w 150064"/>
                  <a:gd name="connsiteY4" fmla="*/ 23781 h 150064"/>
                  <a:gd name="connsiteX5" fmla="*/ 139765 w 150064"/>
                  <a:gd name="connsiteY5" fmla="*/ 120489 h 150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0064" h="150064">
                    <a:moveTo>
                      <a:pt x="118923" y="140498"/>
                    </a:moveTo>
                    <a:lnTo>
                      <a:pt x="23048" y="142999"/>
                    </a:lnTo>
                    <a:lnTo>
                      <a:pt x="23048" y="142999"/>
                    </a:lnTo>
                    <a:cubicBezTo>
                      <a:pt x="-1963" y="117988"/>
                      <a:pt x="20547" y="97979"/>
                      <a:pt x="58897" y="59629"/>
                    </a:cubicBezTo>
                    <a:cubicBezTo>
                      <a:pt x="97247" y="21280"/>
                      <a:pt x="115588" y="-2898"/>
                      <a:pt x="142266" y="23781"/>
                    </a:cubicBezTo>
                    <a:lnTo>
                      <a:pt x="139765" y="120489"/>
                    </a:lnTo>
                  </a:path>
                </a:pathLst>
              </a:custGeom>
              <a:noFill/>
              <a:ln w="19050" cap="flat">
                <a:solidFill>
                  <a:srgbClr val="FFFFFF"/>
                </a:solidFill>
                <a:prstDash val="solid"/>
                <a:round/>
              </a:ln>
            </p:spPr>
            <p:txBody>
              <a:bodyPr rtlCol="0" anchor="ctr"/>
              <a:lstStyle/>
              <a:p>
                <a:endParaRPr lang="en-US" dirty="0"/>
              </a:p>
            </p:txBody>
          </p:sp>
          <p:sp>
            <p:nvSpPr>
              <p:cNvPr id="144" name="Freeform: Shape 143">
                <a:extLst>
                  <a:ext uri="{FF2B5EF4-FFF2-40B4-BE49-F238E27FC236}">
                    <a16:creationId xmlns:a16="http://schemas.microsoft.com/office/drawing/2014/main" id="{3145FAD0-0D92-415D-825A-60F5F2A1DCC2}"/>
                  </a:ext>
                </a:extLst>
              </p:cNvPr>
              <p:cNvSpPr/>
              <p:nvPr/>
            </p:nvSpPr>
            <p:spPr>
              <a:xfrm>
                <a:off x="1822368" y="3636390"/>
                <a:ext cx="91706" cy="91706"/>
              </a:xfrm>
              <a:custGeom>
                <a:avLst/>
                <a:gdLst>
                  <a:gd name="connsiteX0" fmla="*/ 12505 w 91706"/>
                  <a:gd name="connsiteY0" fmla="*/ 12505 h 91706"/>
                  <a:gd name="connsiteX1" fmla="*/ 80868 w 91706"/>
                  <a:gd name="connsiteY1" fmla="*/ 80868 h 91706"/>
                </a:gdLst>
                <a:ahLst/>
                <a:cxnLst>
                  <a:cxn ang="0">
                    <a:pos x="connsiteX0" y="connsiteY0"/>
                  </a:cxn>
                  <a:cxn ang="0">
                    <a:pos x="connsiteX1" y="connsiteY1"/>
                  </a:cxn>
                </a:cxnLst>
                <a:rect l="l" t="t" r="r" b="b"/>
                <a:pathLst>
                  <a:path w="91706" h="91706">
                    <a:moveTo>
                      <a:pt x="12505" y="12505"/>
                    </a:moveTo>
                    <a:lnTo>
                      <a:pt x="80868" y="80868"/>
                    </a:lnTo>
                  </a:path>
                </a:pathLst>
              </a:custGeom>
              <a:ln w="19050" cap="flat">
                <a:solidFill>
                  <a:srgbClr val="FFFFFF"/>
                </a:solidFill>
                <a:prstDash val="solid"/>
                <a:round/>
              </a:ln>
            </p:spPr>
            <p:txBody>
              <a:bodyPr rtlCol="0" anchor="ctr"/>
              <a:lstStyle/>
              <a:p>
                <a:endParaRPr lang="en-US" dirty="0"/>
              </a:p>
            </p:txBody>
          </p:sp>
          <p:sp>
            <p:nvSpPr>
              <p:cNvPr id="145" name="Freeform: Shape 144">
                <a:extLst>
                  <a:ext uri="{FF2B5EF4-FFF2-40B4-BE49-F238E27FC236}">
                    <a16:creationId xmlns:a16="http://schemas.microsoft.com/office/drawing/2014/main" id="{29D00252-7F93-428F-976E-0E9672EEAA8E}"/>
                  </a:ext>
                </a:extLst>
              </p:cNvPr>
              <p:cNvSpPr/>
              <p:nvPr/>
            </p:nvSpPr>
            <p:spPr>
              <a:xfrm>
                <a:off x="1880726" y="3700584"/>
                <a:ext cx="75032" cy="75032"/>
              </a:xfrm>
              <a:custGeom>
                <a:avLst/>
                <a:gdLst>
                  <a:gd name="connsiteX0" fmla="*/ 69196 w 75032"/>
                  <a:gd name="connsiteY0" fmla="*/ 40851 h 75032"/>
                  <a:gd name="connsiteX1" fmla="*/ 40851 w 75032"/>
                  <a:gd name="connsiteY1" fmla="*/ 69196 h 75032"/>
                  <a:gd name="connsiteX2" fmla="*/ 12505 w 75032"/>
                  <a:gd name="connsiteY2" fmla="*/ 40851 h 75032"/>
                  <a:gd name="connsiteX3" fmla="*/ 40851 w 75032"/>
                  <a:gd name="connsiteY3" fmla="*/ 12505 h 75032"/>
                  <a:gd name="connsiteX4" fmla="*/ 69196 w 75032"/>
                  <a:gd name="connsiteY4" fmla="*/ 40851 h 75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032" h="75032">
                    <a:moveTo>
                      <a:pt x="69196" y="40851"/>
                    </a:moveTo>
                    <a:cubicBezTo>
                      <a:pt x="69196" y="56506"/>
                      <a:pt x="56506" y="69196"/>
                      <a:pt x="40851" y="69196"/>
                    </a:cubicBezTo>
                    <a:cubicBezTo>
                      <a:pt x="25196" y="69196"/>
                      <a:pt x="12505" y="56506"/>
                      <a:pt x="12505" y="40851"/>
                    </a:cubicBezTo>
                    <a:cubicBezTo>
                      <a:pt x="12505" y="25196"/>
                      <a:pt x="25196" y="12505"/>
                      <a:pt x="40851" y="12505"/>
                    </a:cubicBezTo>
                    <a:cubicBezTo>
                      <a:pt x="56506" y="12505"/>
                      <a:pt x="69196" y="25196"/>
                      <a:pt x="69196" y="40851"/>
                    </a:cubicBezTo>
                    <a:close/>
                  </a:path>
                </a:pathLst>
              </a:custGeom>
              <a:noFill/>
              <a:ln w="19050" cap="flat">
                <a:solidFill>
                  <a:srgbClr val="FFFFFF"/>
                </a:solidFill>
                <a:prstDash val="solid"/>
                <a:round/>
              </a:ln>
            </p:spPr>
            <p:txBody>
              <a:bodyPr rtlCol="0" anchor="ctr"/>
              <a:lstStyle/>
              <a:p>
                <a:endParaRPr lang="en-US" dirty="0"/>
              </a:p>
            </p:txBody>
          </p:sp>
          <p:sp>
            <p:nvSpPr>
              <p:cNvPr id="146" name="Freeform: Shape 145">
                <a:extLst>
                  <a:ext uri="{FF2B5EF4-FFF2-40B4-BE49-F238E27FC236}">
                    <a16:creationId xmlns:a16="http://schemas.microsoft.com/office/drawing/2014/main" id="{DD9E32F3-5492-478A-B27A-1A00B5795EA0}"/>
                  </a:ext>
                </a:extLst>
              </p:cNvPr>
              <p:cNvSpPr/>
              <p:nvPr/>
            </p:nvSpPr>
            <p:spPr>
              <a:xfrm>
                <a:off x="1398852" y="3213708"/>
                <a:ext cx="41685" cy="41685"/>
              </a:xfrm>
              <a:custGeom>
                <a:avLst/>
                <a:gdLst>
                  <a:gd name="connsiteX0" fmla="*/ 33348 w 41684"/>
                  <a:gd name="connsiteY0" fmla="*/ 12505 h 41684"/>
                  <a:gd name="connsiteX1" fmla="*/ 12505 w 41684"/>
                  <a:gd name="connsiteY1" fmla="*/ 32514 h 41684"/>
                </a:gdLst>
                <a:ahLst/>
                <a:cxnLst>
                  <a:cxn ang="0">
                    <a:pos x="connsiteX0" y="connsiteY0"/>
                  </a:cxn>
                  <a:cxn ang="0">
                    <a:pos x="connsiteX1" y="connsiteY1"/>
                  </a:cxn>
                </a:cxnLst>
                <a:rect l="l" t="t" r="r" b="b"/>
                <a:pathLst>
                  <a:path w="41684" h="41684">
                    <a:moveTo>
                      <a:pt x="33348" y="12505"/>
                    </a:moveTo>
                    <a:lnTo>
                      <a:pt x="12505" y="32514"/>
                    </a:lnTo>
                  </a:path>
                </a:pathLst>
              </a:custGeom>
              <a:ln w="19050" cap="flat">
                <a:solidFill>
                  <a:srgbClr val="FFFFFF"/>
                </a:solidFill>
                <a:prstDash val="solid"/>
                <a:round/>
              </a:ln>
            </p:spPr>
            <p:txBody>
              <a:bodyPr rtlCol="0" anchor="ctr"/>
              <a:lstStyle/>
              <a:p>
                <a:endParaRPr lang="en-US" dirty="0"/>
              </a:p>
            </p:txBody>
          </p:sp>
          <p:sp>
            <p:nvSpPr>
              <p:cNvPr id="147" name="Freeform: Shape 146">
                <a:extLst>
                  <a:ext uri="{FF2B5EF4-FFF2-40B4-BE49-F238E27FC236}">
                    <a16:creationId xmlns:a16="http://schemas.microsoft.com/office/drawing/2014/main" id="{32054325-C715-4F98-8839-860B6D0EA0F6}"/>
                  </a:ext>
                </a:extLst>
              </p:cNvPr>
              <p:cNvSpPr/>
              <p:nvPr/>
            </p:nvSpPr>
            <p:spPr>
              <a:xfrm>
                <a:off x="1583931" y="3342930"/>
                <a:ext cx="216760" cy="216760"/>
              </a:xfrm>
              <a:custGeom>
                <a:avLst/>
                <a:gdLst>
                  <a:gd name="connsiteX0" fmla="*/ 12505 w 216760"/>
                  <a:gd name="connsiteY0" fmla="*/ 12505 h 216760"/>
                  <a:gd name="connsiteX1" fmla="*/ 210924 w 216760"/>
                  <a:gd name="connsiteY1" fmla="*/ 210924 h 216760"/>
                </a:gdLst>
                <a:ahLst/>
                <a:cxnLst>
                  <a:cxn ang="0">
                    <a:pos x="connsiteX0" y="connsiteY0"/>
                  </a:cxn>
                  <a:cxn ang="0">
                    <a:pos x="connsiteX1" y="connsiteY1"/>
                  </a:cxn>
                </a:cxnLst>
                <a:rect l="l" t="t" r="r" b="b"/>
                <a:pathLst>
                  <a:path w="216760" h="216760">
                    <a:moveTo>
                      <a:pt x="12505" y="12505"/>
                    </a:moveTo>
                    <a:lnTo>
                      <a:pt x="210924" y="210924"/>
                    </a:lnTo>
                  </a:path>
                </a:pathLst>
              </a:custGeom>
              <a:ln w="19050" cap="flat">
                <a:solidFill>
                  <a:srgbClr val="FFFFFF"/>
                </a:solidFill>
                <a:prstDash val="solid"/>
                <a:round/>
              </a:ln>
            </p:spPr>
            <p:txBody>
              <a:bodyPr rtlCol="0" anchor="ctr"/>
              <a:lstStyle/>
              <a:p>
                <a:endParaRPr lang="en-US" dirty="0"/>
              </a:p>
            </p:txBody>
          </p:sp>
          <p:sp>
            <p:nvSpPr>
              <p:cNvPr id="148" name="Freeform: Shape 147">
                <a:extLst>
                  <a:ext uri="{FF2B5EF4-FFF2-40B4-BE49-F238E27FC236}">
                    <a16:creationId xmlns:a16="http://schemas.microsoft.com/office/drawing/2014/main" id="{F754D9D6-A00F-44AD-9891-FA89E0C5BA4A}"/>
                  </a:ext>
                </a:extLst>
              </p:cNvPr>
              <p:cNvSpPr/>
              <p:nvPr/>
            </p:nvSpPr>
            <p:spPr>
              <a:xfrm>
                <a:off x="1543081" y="3302079"/>
                <a:ext cx="41685" cy="41685"/>
              </a:xfrm>
              <a:custGeom>
                <a:avLst/>
                <a:gdLst>
                  <a:gd name="connsiteX0" fmla="*/ 33348 w 41684"/>
                  <a:gd name="connsiteY0" fmla="*/ 33348 h 41684"/>
                  <a:gd name="connsiteX1" fmla="*/ 12505 w 41684"/>
                  <a:gd name="connsiteY1" fmla="*/ 12505 h 41684"/>
                </a:gdLst>
                <a:ahLst/>
                <a:cxnLst>
                  <a:cxn ang="0">
                    <a:pos x="connsiteX0" y="connsiteY0"/>
                  </a:cxn>
                  <a:cxn ang="0">
                    <a:pos x="connsiteX1" y="connsiteY1"/>
                  </a:cxn>
                </a:cxnLst>
                <a:rect l="l" t="t" r="r" b="b"/>
                <a:pathLst>
                  <a:path w="41684" h="41684">
                    <a:moveTo>
                      <a:pt x="33348" y="33348"/>
                    </a:moveTo>
                    <a:lnTo>
                      <a:pt x="12505" y="12505"/>
                    </a:lnTo>
                  </a:path>
                </a:pathLst>
              </a:custGeom>
              <a:ln w="19050" cap="flat">
                <a:solidFill>
                  <a:srgbClr val="FFFFFF"/>
                </a:solidFill>
                <a:prstDash val="solid"/>
                <a:round/>
              </a:ln>
            </p:spPr>
            <p:txBody>
              <a:bodyPr rtlCol="0" anchor="ctr"/>
              <a:lstStyle/>
              <a:p>
                <a:endParaRPr lang="en-US" dirty="0"/>
              </a:p>
            </p:txBody>
          </p:sp>
          <p:sp>
            <p:nvSpPr>
              <p:cNvPr id="149" name="Freeform: Shape 148">
                <a:extLst>
                  <a:ext uri="{FF2B5EF4-FFF2-40B4-BE49-F238E27FC236}">
                    <a16:creationId xmlns:a16="http://schemas.microsoft.com/office/drawing/2014/main" id="{2DE60D86-65AA-4E01-95E1-847B900399C8}"/>
                  </a:ext>
                </a:extLst>
              </p:cNvPr>
              <p:cNvSpPr/>
              <p:nvPr/>
            </p:nvSpPr>
            <p:spPr>
              <a:xfrm>
                <a:off x="1385513" y="3594705"/>
                <a:ext cx="266782" cy="266782"/>
              </a:xfrm>
              <a:custGeom>
                <a:avLst/>
                <a:gdLst>
                  <a:gd name="connsiteX0" fmla="*/ 96708 w 266781"/>
                  <a:gd name="connsiteY0" fmla="*/ 250941 h 266781"/>
                  <a:gd name="connsiteX1" fmla="*/ 250941 w 266781"/>
                  <a:gd name="connsiteY1" fmla="*/ 96708 h 266781"/>
                  <a:gd name="connsiteX2" fmla="*/ 250941 w 266781"/>
                  <a:gd name="connsiteY2" fmla="*/ 73365 h 266781"/>
                  <a:gd name="connsiteX3" fmla="*/ 195084 w 266781"/>
                  <a:gd name="connsiteY3" fmla="*/ 17508 h 266781"/>
                  <a:gd name="connsiteX4" fmla="*/ 171741 w 266781"/>
                  <a:gd name="connsiteY4" fmla="*/ 17508 h 266781"/>
                  <a:gd name="connsiteX5" fmla="*/ 17508 w 266781"/>
                  <a:gd name="connsiteY5" fmla="*/ 171741 h 266781"/>
                  <a:gd name="connsiteX6" fmla="*/ 17508 w 266781"/>
                  <a:gd name="connsiteY6" fmla="*/ 195084 h 266781"/>
                  <a:gd name="connsiteX7" fmla="*/ 73365 w 266781"/>
                  <a:gd name="connsiteY7" fmla="*/ 250941 h 266781"/>
                  <a:gd name="connsiteX8" fmla="*/ 96708 w 266781"/>
                  <a:gd name="connsiteY8" fmla="*/ 250941 h 266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6781" h="266781">
                    <a:moveTo>
                      <a:pt x="96708" y="250941"/>
                    </a:moveTo>
                    <a:lnTo>
                      <a:pt x="250941" y="96708"/>
                    </a:lnTo>
                    <a:cubicBezTo>
                      <a:pt x="257611" y="90039"/>
                      <a:pt x="257611" y="80034"/>
                      <a:pt x="250941" y="73365"/>
                    </a:cubicBezTo>
                    <a:lnTo>
                      <a:pt x="195084" y="17508"/>
                    </a:lnTo>
                    <a:cubicBezTo>
                      <a:pt x="188415" y="10838"/>
                      <a:pt x="178410" y="10838"/>
                      <a:pt x="171741" y="17508"/>
                    </a:cubicBezTo>
                    <a:lnTo>
                      <a:pt x="17508" y="171741"/>
                    </a:lnTo>
                    <a:cubicBezTo>
                      <a:pt x="10838" y="178410"/>
                      <a:pt x="10838" y="188414"/>
                      <a:pt x="17508" y="195084"/>
                    </a:cubicBezTo>
                    <a:lnTo>
                      <a:pt x="73365" y="250941"/>
                    </a:lnTo>
                    <a:cubicBezTo>
                      <a:pt x="80034" y="257611"/>
                      <a:pt x="90039" y="257611"/>
                      <a:pt x="96708" y="250941"/>
                    </a:cubicBezTo>
                    <a:close/>
                  </a:path>
                </a:pathLst>
              </a:custGeom>
              <a:noFill/>
              <a:ln w="19050" cap="flat">
                <a:solidFill>
                  <a:srgbClr val="FFFFFF"/>
                </a:solidFill>
                <a:prstDash val="solid"/>
                <a:round/>
              </a:ln>
            </p:spPr>
            <p:txBody>
              <a:bodyPr rtlCol="0" anchor="ctr"/>
              <a:lstStyle/>
              <a:p>
                <a:endParaRPr lang="en-US" dirty="0"/>
              </a:p>
            </p:txBody>
          </p:sp>
          <p:sp>
            <p:nvSpPr>
              <p:cNvPr id="150" name="Freeform: Shape 149">
                <a:extLst>
                  <a:ext uri="{FF2B5EF4-FFF2-40B4-BE49-F238E27FC236}">
                    <a16:creationId xmlns:a16="http://schemas.microsoft.com/office/drawing/2014/main" id="{F46E61E1-777D-4031-A32B-0FCD47A3F78B}"/>
                  </a:ext>
                </a:extLst>
              </p:cNvPr>
              <p:cNvSpPr/>
              <p:nvPr/>
            </p:nvSpPr>
            <p:spPr>
              <a:xfrm>
                <a:off x="1780683" y="3199535"/>
                <a:ext cx="266782" cy="266782"/>
              </a:xfrm>
              <a:custGeom>
                <a:avLst/>
                <a:gdLst>
                  <a:gd name="connsiteX0" fmla="*/ 96708 w 266781"/>
                  <a:gd name="connsiteY0" fmla="*/ 250941 h 266781"/>
                  <a:gd name="connsiteX1" fmla="*/ 250941 w 266781"/>
                  <a:gd name="connsiteY1" fmla="*/ 96708 h 266781"/>
                  <a:gd name="connsiteX2" fmla="*/ 250941 w 266781"/>
                  <a:gd name="connsiteY2" fmla="*/ 73365 h 266781"/>
                  <a:gd name="connsiteX3" fmla="*/ 195084 w 266781"/>
                  <a:gd name="connsiteY3" fmla="*/ 17508 h 266781"/>
                  <a:gd name="connsiteX4" fmla="*/ 171741 w 266781"/>
                  <a:gd name="connsiteY4" fmla="*/ 17508 h 266781"/>
                  <a:gd name="connsiteX5" fmla="*/ 17508 w 266781"/>
                  <a:gd name="connsiteY5" fmla="*/ 171741 h 266781"/>
                  <a:gd name="connsiteX6" fmla="*/ 17508 w 266781"/>
                  <a:gd name="connsiteY6" fmla="*/ 195084 h 266781"/>
                  <a:gd name="connsiteX7" fmla="*/ 73365 w 266781"/>
                  <a:gd name="connsiteY7" fmla="*/ 250941 h 266781"/>
                  <a:gd name="connsiteX8" fmla="*/ 96708 w 266781"/>
                  <a:gd name="connsiteY8" fmla="*/ 250941 h 266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6781" h="266781">
                    <a:moveTo>
                      <a:pt x="96708" y="250941"/>
                    </a:moveTo>
                    <a:lnTo>
                      <a:pt x="250941" y="96708"/>
                    </a:lnTo>
                    <a:cubicBezTo>
                      <a:pt x="257611" y="90039"/>
                      <a:pt x="257611" y="80034"/>
                      <a:pt x="250941" y="73365"/>
                    </a:cubicBezTo>
                    <a:lnTo>
                      <a:pt x="195084" y="17508"/>
                    </a:lnTo>
                    <a:cubicBezTo>
                      <a:pt x="188415" y="10838"/>
                      <a:pt x="178410" y="10838"/>
                      <a:pt x="171741" y="17508"/>
                    </a:cubicBezTo>
                    <a:lnTo>
                      <a:pt x="17508" y="171741"/>
                    </a:lnTo>
                    <a:cubicBezTo>
                      <a:pt x="10838" y="178410"/>
                      <a:pt x="10838" y="188414"/>
                      <a:pt x="17508" y="195084"/>
                    </a:cubicBezTo>
                    <a:lnTo>
                      <a:pt x="73365" y="250941"/>
                    </a:lnTo>
                    <a:cubicBezTo>
                      <a:pt x="79201" y="257611"/>
                      <a:pt x="90039" y="257611"/>
                      <a:pt x="96708" y="250941"/>
                    </a:cubicBezTo>
                    <a:close/>
                  </a:path>
                </a:pathLst>
              </a:custGeom>
              <a:noFill/>
              <a:ln w="19050" cap="flat">
                <a:solidFill>
                  <a:srgbClr val="FFFFFF"/>
                </a:solidFill>
                <a:prstDash val="solid"/>
                <a:round/>
              </a:ln>
            </p:spPr>
            <p:txBody>
              <a:bodyPr rtlCol="0" anchor="ctr"/>
              <a:lstStyle/>
              <a:p>
                <a:endParaRPr lang="en-US" dirty="0"/>
              </a:p>
            </p:txBody>
          </p:sp>
          <p:sp>
            <p:nvSpPr>
              <p:cNvPr id="151" name="Freeform: Shape 150">
                <a:extLst>
                  <a:ext uri="{FF2B5EF4-FFF2-40B4-BE49-F238E27FC236}">
                    <a16:creationId xmlns:a16="http://schemas.microsoft.com/office/drawing/2014/main" id="{95F702D2-D663-4A34-B5F7-0A7E01FD2EA2}"/>
                  </a:ext>
                </a:extLst>
              </p:cNvPr>
              <p:cNvSpPr/>
              <p:nvPr/>
            </p:nvSpPr>
            <p:spPr>
              <a:xfrm>
                <a:off x="1595603" y="3588035"/>
                <a:ext cx="58358" cy="58358"/>
              </a:xfrm>
              <a:custGeom>
                <a:avLst/>
                <a:gdLst>
                  <a:gd name="connsiteX0" fmla="*/ 52523 w 58358"/>
                  <a:gd name="connsiteY0" fmla="*/ 12505 h 58358"/>
                  <a:gd name="connsiteX1" fmla="*/ 12505 w 58358"/>
                  <a:gd name="connsiteY1" fmla="*/ 51689 h 58358"/>
                </a:gdLst>
                <a:ahLst/>
                <a:cxnLst>
                  <a:cxn ang="0">
                    <a:pos x="connsiteX0" y="connsiteY0"/>
                  </a:cxn>
                  <a:cxn ang="0">
                    <a:pos x="connsiteX1" y="connsiteY1"/>
                  </a:cxn>
                </a:cxnLst>
                <a:rect l="l" t="t" r="r" b="b"/>
                <a:pathLst>
                  <a:path w="58358" h="58358">
                    <a:moveTo>
                      <a:pt x="52523" y="12505"/>
                    </a:moveTo>
                    <a:lnTo>
                      <a:pt x="12505" y="51689"/>
                    </a:lnTo>
                  </a:path>
                </a:pathLst>
              </a:custGeom>
              <a:ln w="19050" cap="flat">
                <a:solidFill>
                  <a:srgbClr val="FFFFFF"/>
                </a:solidFill>
                <a:prstDash val="solid"/>
                <a:round/>
              </a:ln>
            </p:spPr>
            <p:txBody>
              <a:bodyPr rtlCol="0" anchor="ctr"/>
              <a:lstStyle/>
              <a:p>
                <a:endParaRPr lang="en-US" dirty="0"/>
              </a:p>
            </p:txBody>
          </p:sp>
          <p:sp>
            <p:nvSpPr>
              <p:cNvPr id="152" name="Freeform: Shape 151">
                <a:extLst>
                  <a:ext uri="{FF2B5EF4-FFF2-40B4-BE49-F238E27FC236}">
                    <a16:creationId xmlns:a16="http://schemas.microsoft.com/office/drawing/2014/main" id="{2FD795F3-534F-4084-AF54-0D3F91609A04}"/>
                  </a:ext>
                </a:extLst>
              </p:cNvPr>
              <p:cNvSpPr/>
              <p:nvPr/>
            </p:nvSpPr>
            <p:spPr>
              <a:xfrm>
                <a:off x="1773180" y="3406291"/>
                <a:ext cx="66695" cy="66695"/>
              </a:xfrm>
              <a:custGeom>
                <a:avLst/>
                <a:gdLst>
                  <a:gd name="connsiteX0" fmla="*/ 56691 w 66695"/>
                  <a:gd name="connsiteY0" fmla="*/ 12505 h 66695"/>
                  <a:gd name="connsiteX1" fmla="*/ 12505 w 66695"/>
                  <a:gd name="connsiteY1" fmla="*/ 56691 h 66695"/>
                </a:gdLst>
                <a:ahLst/>
                <a:cxnLst>
                  <a:cxn ang="0">
                    <a:pos x="connsiteX0" y="connsiteY0"/>
                  </a:cxn>
                  <a:cxn ang="0">
                    <a:pos x="connsiteX1" y="connsiteY1"/>
                  </a:cxn>
                </a:cxnLst>
                <a:rect l="l" t="t" r="r" b="b"/>
                <a:pathLst>
                  <a:path w="66695" h="66695">
                    <a:moveTo>
                      <a:pt x="56691" y="12505"/>
                    </a:moveTo>
                    <a:lnTo>
                      <a:pt x="12505" y="56691"/>
                    </a:lnTo>
                  </a:path>
                </a:pathLst>
              </a:custGeom>
              <a:ln w="19050" cap="flat">
                <a:solidFill>
                  <a:srgbClr val="FFFFFF"/>
                </a:solidFill>
                <a:prstDash val="solid"/>
                <a:round/>
              </a:ln>
            </p:spPr>
            <p:txBody>
              <a:bodyPr rtlCol="0" anchor="ctr"/>
              <a:lstStyle/>
              <a:p>
                <a:endParaRPr lang="en-US" dirty="0"/>
              </a:p>
            </p:txBody>
          </p:sp>
          <p:sp>
            <p:nvSpPr>
              <p:cNvPr id="153" name="Freeform: Shape 152">
                <a:extLst>
                  <a:ext uri="{FF2B5EF4-FFF2-40B4-BE49-F238E27FC236}">
                    <a16:creationId xmlns:a16="http://schemas.microsoft.com/office/drawing/2014/main" id="{34731C5E-98D1-429A-8C60-5EA21DCEE69D}"/>
                  </a:ext>
                </a:extLst>
              </p:cNvPr>
              <p:cNvSpPr/>
              <p:nvPr/>
            </p:nvSpPr>
            <p:spPr>
              <a:xfrm>
                <a:off x="1854882" y="3353768"/>
                <a:ext cx="66695" cy="66695"/>
              </a:xfrm>
              <a:custGeom>
                <a:avLst/>
                <a:gdLst>
                  <a:gd name="connsiteX0" fmla="*/ 12505 w 66695"/>
                  <a:gd name="connsiteY0" fmla="*/ 12505 h 66695"/>
                  <a:gd name="connsiteX1" fmla="*/ 55857 w 66695"/>
                  <a:gd name="connsiteY1" fmla="*/ 55857 h 66695"/>
                </a:gdLst>
                <a:ahLst/>
                <a:cxnLst>
                  <a:cxn ang="0">
                    <a:pos x="connsiteX0" y="connsiteY0"/>
                  </a:cxn>
                  <a:cxn ang="0">
                    <a:pos x="connsiteX1" y="connsiteY1"/>
                  </a:cxn>
                </a:cxnLst>
                <a:rect l="l" t="t" r="r" b="b"/>
                <a:pathLst>
                  <a:path w="66695" h="66695">
                    <a:moveTo>
                      <a:pt x="12505" y="12505"/>
                    </a:moveTo>
                    <a:lnTo>
                      <a:pt x="55857" y="55857"/>
                    </a:lnTo>
                  </a:path>
                </a:pathLst>
              </a:custGeom>
              <a:ln w="19050" cap="flat">
                <a:solidFill>
                  <a:srgbClr val="FFFFFF"/>
                </a:solidFill>
                <a:prstDash val="solid"/>
                <a:round/>
              </a:ln>
            </p:spPr>
            <p:txBody>
              <a:bodyPr rtlCol="0" anchor="ctr"/>
              <a:lstStyle/>
              <a:p>
                <a:endParaRPr lang="en-US" dirty="0"/>
              </a:p>
            </p:txBody>
          </p:sp>
          <p:sp>
            <p:nvSpPr>
              <p:cNvPr id="154" name="Freeform: Shape 153">
                <a:extLst>
                  <a:ext uri="{FF2B5EF4-FFF2-40B4-BE49-F238E27FC236}">
                    <a16:creationId xmlns:a16="http://schemas.microsoft.com/office/drawing/2014/main" id="{2B54A5C2-7C35-4929-97E1-C91D0C7CBA7B}"/>
                  </a:ext>
                </a:extLst>
              </p:cNvPr>
              <p:cNvSpPr/>
              <p:nvPr/>
            </p:nvSpPr>
            <p:spPr>
              <a:xfrm>
                <a:off x="1894899" y="3314584"/>
                <a:ext cx="66695" cy="66695"/>
              </a:xfrm>
              <a:custGeom>
                <a:avLst/>
                <a:gdLst>
                  <a:gd name="connsiteX0" fmla="*/ 12505 w 66695"/>
                  <a:gd name="connsiteY0" fmla="*/ 12505 h 66695"/>
                  <a:gd name="connsiteX1" fmla="*/ 55024 w 66695"/>
                  <a:gd name="connsiteY1" fmla="*/ 55857 h 66695"/>
                </a:gdLst>
                <a:ahLst/>
                <a:cxnLst>
                  <a:cxn ang="0">
                    <a:pos x="connsiteX0" y="connsiteY0"/>
                  </a:cxn>
                  <a:cxn ang="0">
                    <a:pos x="connsiteX1" y="connsiteY1"/>
                  </a:cxn>
                </a:cxnLst>
                <a:rect l="l" t="t" r="r" b="b"/>
                <a:pathLst>
                  <a:path w="66695" h="66695">
                    <a:moveTo>
                      <a:pt x="12505" y="12505"/>
                    </a:moveTo>
                    <a:lnTo>
                      <a:pt x="55024" y="55857"/>
                    </a:lnTo>
                  </a:path>
                </a:pathLst>
              </a:custGeom>
              <a:ln w="19050" cap="flat">
                <a:solidFill>
                  <a:srgbClr val="F1F2F2"/>
                </a:solidFill>
                <a:prstDash val="solid"/>
                <a:round/>
              </a:ln>
            </p:spPr>
            <p:txBody>
              <a:bodyPr rtlCol="0" anchor="ctr"/>
              <a:lstStyle/>
              <a:p>
                <a:endParaRPr lang="en-US" dirty="0"/>
              </a:p>
            </p:txBody>
          </p:sp>
          <p:sp>
            <p:nvSpPr>
              <p:cNvPr id="155" name="Freeform: Shape 154">
                <a:extLst>
                  <a:ext uri="{FF2B5EF4-FFF2-40B4-BE49-F238E27FC236}">
                    <a16:creationId xmlns:a16="http://schemas.microsoft.com/office/drawing/2014/main" id="{40EF29A6-DE6E-4B04-901C-1A7851DD3370}"/>
                  </a:ext>
                </a:extLst>
              </p:cNvPr>
              <p:cNvSpPr/>
              <p:nvPr/>
            </p:nvSpPr>
            <p:spPr>
              <a:xfrm>
                <a:off x="1934082" y="3275401"/>
                <a:ext cx="66695" cy="66695"/>
              </a:xfrm>
              <a:custGeom>
                <a:avLst/>
                <a:gdLst>
                  <a:gd name="connsiteX0" fmla="*/ 12505 w 66695"/>
                  <a:gd name="connsiteY0" fmla="*/ 12505 h 66695"/>
                  <a:gd name="connsiteX1" fmla="*/ 55857 w 66695"/>
                  <a:gd name="connsiteY1" fmla="*/ 55857 h 66695"/>
                </a:gdLst>
                <a:ahLst/>
                <a:cxnLst>
                  <a:cxn ang="0">
                    <a:pos x="connsiteX0" y="connsiteY0"/>
                  </a:cxn>
                  <a:cxn ang="0">
                    <a:pos x="connsiteX1" y="connsiteY1"/>
                  </a:cxn>
                </a:cxnLst>
                <a:rect l="l" t="t" r="r" b="b"/>
                <a:pathLst>
                  <a:path w="66695" h="66695">
                    <a:moveTo>
                      <a:pt x="12505" y="12505"/>
                    </a:moveTo>
                    <a:lnTo>
                      <a:pt x="55857" y="55857"/>
                    </a:lnTo>
                  </a:path>
                </a:pathLst>
              </a:custGeom>
              <a:ln w="19050" cap="flat">
                <a:solidFill>
                  <a:srgbClr val="F1F2F2"/>
                </a:solidFill>
                <a:prstDash val="solid"/>
                <a:round/>
              </a:ln>
            </p:spPr>
            <p:txBody>
              <a:bodyPr rtlCol="0" anchor="ctr"/>
              <a:lstStyle/>
              <a:p>
                <a:endParaRPr lang="en-US" dirty="0"/>
              </a:p>
            </p:txBody>
          </p:sp>
          <p:sp>
            <p:nvSpPr>
              <p:cNvPr id="156" name="Freeform: Shape 155">
                <a:extLst>
                  <a:ext uri="{FF2B5EF4-FFF2-40B4-BE49-F238E27FC236}">
                    <a16:creationId xmlns:a16="http://schemas.microsoft.com/office/drawing/2014/main" id="{C57CFAFE-F112-46A0-B0B8-2790B2D47D6A}"/>
                  </a:ext>
                </a:extLst>
              </p:cNvPr>
              <p:cNvSpPr/>
              <p:nvPr/>
            </p:nvSpPr>
            <p:spPr>
              <a:xfrm>
                <a:off x="1459711" y="3748104"/>
                <a:ext cx="66695" cy="66695"/>
              </a:xfrm>
              <a:custGeom>
                <a:avLst/>
                <a:gdLst>
                  <a:gd name="connsiteX0" fmla="*/ 12505 w 66695"/>
                  <a:gd name="connsiteY0" fmla="*/ 12505 h 66695"/>
                  <a:gd name="connsiteX1" fmla="*/ 55857 w 66695"/>
                  <a:gd name="connsiteY1" fmla="*/ 55857 h 66695"/>
                </a:gdLst>
                <a:ahLst/>
                <a:cxnLst>
                  <a:cxn ang="0">
                    <a:pos x="connsiteX0" y="connsiteY0"/>
                  </a:cxn>
                  <a:cxn ang="0">
                    <a:pos x="connsiteX1" y="connsiteY1"/>
                  </a:cxn>
                </a:cxnLst>
                <a:rect l="l" t="t" r="r" b="b"/>
                <a:pathLst>
                  <a:path w="66695" h="66695">
                    <a:moveTo>
                      <a:pt x="12505" y="12505"/>
                    </a:moveTo>
                    <a:lnTo>
                      <a:pt x="55857" y="55857"/>
                    </a:lnTo>
                  </a:path>
                </a:pathLst>
              </a:custGeom>
              <a:ln w="19050" cap="flat">
                <a:solidFill>
                  <a:srgbClr val="F1F2F2"/>
                </a:solidFill>
                <a:prstDash val="solid"/>
                <a:round/>
              </a:ln>
            </p:spPr>
            <p:txBody>
              <a:bodyPr rtlCol="0" anchor="ctr"/>
              <a:lstStyle/>
              <a:p>
                <a:endParaRPr lang="en-US" dirty="0"/>
              </a:p>
            </p:txBody>
          </p:sp>
          <p:sp>
            <p:nvSpPr>
              <p:cNvPr id="157" name="Freeform: Shape 156">
                <a:extLst>
                  <a:ext uri="{FF2B5EF4-FFF2-40B4-BE49-F238E27FC236}">
                    <a16:creationId xmlns:a16="http://schemas.microsoft.com/office/drawing/2014/main" id="{1F4A8614-7D84-4C15-8036-697D4906501C}"/>
                  </a:ext>
                </a:extLst>
              </p:cNvPr>
              <p:cNvSpPr/>
              <p:nvPr/>
            </p:nvSpPr>
            <p:spPr>
              <a:xfrm>
                <a:off x="1498895" y="3708921"/>
                <a:ext cx="66695" cy="66695"/>
              </a:xfrm>
              <a:custGeom>
                <a:avLst/>
                <a:gdLst>
                  <a:gd name="connsiteX0" fmla="*/ 12505 w 66695"/>
                  <a:gd name="connsiteY0" fmla="*/ 12505 h 66695"/>
                  <a:gd name="connsiteX1" fmla="*/ 55857 w 66695"/>
                  <a:gd name="connsiteY1" fmla="*/ 55024 h 66695"/>
                </a:gdLst>
                <a:ahLst/>
                <a:cxnLst>
                  <a:cxn ang="0">
                    <a:pos x="connsiteX0" y="connsiteY0"/>
                  </a:cxn>
                  <a:cxn ang="0">
                    <a:pos x="connsiteX1" y="connsiteY1"/>
                  </a:cxn>
                </a:cxnLst>
                <a:rect l="l" t="t" r="r" b="b"/>
                <a:pathLst>
                  <a:path w="66695" h="66695">
                    <a:moveTo>
                      <a:pt x="12505" y="12505"/>
                    </a:moveTo>
                    <a:lnTo>
                      <a:pt x="55857" y="55024"/>
                    </a:lnTo>
                  </a:path>
                </a:pathLst>
              </a:custGeom>
              <a:ln w="19050" cap="flat">
                <a:solidFill>
                  <a:srgbClr val="FFFFFF"/>
                </a:solidFill>
                <a:prstDash val="solid"/>
                <a:round/>
              </a:ln>
            </p:spPr>
            <p:txBody>
              <a:bodyPr rtlCol="0" anchor="ctr"/>
              <a:lstStyle/>
              <a:p>
                <a:endParaRPr lang="en-US" dirty="0"/>
              </a:p>
            </p:txBody>
          </p:sp>
          <p:sp>
            <p:nvSpPr>
              <p:cNvPr id="158" name="Freeform: Shape 157">
                <a:extLst>
                  <a:ext uri="{FF2B5EF4-FFF2-40B4-BE49-F238E27FC236}">
                    <a16:creationId xmlns:a16="http://schemas.microsoft.com/office/drawing/2014/main" id="{DEAC9D0B-0662-409E-9E89-8E2C9E7FFE06}"/>
                  </a:ext>
                </a:extLst>
              </p:cNvPr>
              <p:cNvSpPr/>
              <p:nvPr/>
            </p:nvSpPr>
            <p:spPr>
              <a:xfrm>
                <a:off x="1538912" y="3668904"/>
                <a:ext cx="66695" cy="66695"/>
              </a:xfrm>
              <a:custGeom>
                <a:avLst/>
                <a:gdLst>
                  <a:gd name="connsiteX0" fmla="*/ 12505 w 66695"/>
                  <a:gd name="connsiteY0" fmla="*/ 12505 h 66695"/>
                  <a:gd name="connsiteX1" fmla="*/ 55024 w 66695"/>
                  <a:gd name="connsiteY1" fmla="*/ 55857 h 66695"/>
                </a:gdLst>
                <a:ahLst/>
                <a:cxnLst>
                  <a:cxn ang="0">
                    <a:pos x="connsiteX0" y="connsiteY0"/>
                  </a:cxn>
                  <a:cxn ang="0">
                    <a:pos x="connsiteX1" y="connsiteY1"/>
                  </a:cxn>
                </a:cxnLst>
                <a:rect l="l" t="t" r="r" b="b"/>
                <a:pathLst>
                  <a:path w="66695" h="66695">
                    <a:moveTo>
                      <a:pt x="12505" y="12505"/>
                    </a:moveTo>
                    <a:lnTo>
                      <a:pt x="55024" y="55857"/>
                    </a:lnTo>
                  </a:path>
                </a:pathLst>
              </a:custGeom>
              <a:ln w="19050" cap="flat">
                <a:solidFill>
                  <a:srgbClr val="FFFFFF"/>
                </a:solidFill>
                <a:prstDash val="solid"/>
                <a:round/>
              </a:ln>
            </p:spPr>
            <p:txBody>
              <a:bodyPr rtlCol="0" anchor="ctr"/>
              <a:lstStyle/>
              <a:p>
                <a:endParaRPr lang="en-US" dirty="0"/>
              </a:p>
            </p:txBody>
          </p:sp>
          <p:sp>
            <p:nvSpPr>
              <p:cNvPr id="159" name="Freeform: Shape 158">
                <a:extLst>
                  <a:ext uri="{FF2B5EF4-FFF2-40B4-BE49-F238E27FC236}">
                    <a16:creationId xmlns:a16="http://schemas.microsoft.com/office/drawing/2014/main" id="{BF2CD34A-11E0-4D54-8628-5C45302A3030}"/>
                  </a:ext>
                </a:extLst>
              </p:cNvPr>
              <p:cNvSpPr/>
              <p:nvPr/>
            </p:nvSpPr>
            <p:spPr>
              <a:xfrm>
                <a:off x="1247120" y="3456312"/>
                <a:ext cx="266782" cy="266782"/>
              </a:xfrm>
              <a:custGeom>
                <a:avLst/>
                <a:gdLst>
                  <a:gd name="connsiteX0" fmla="*/ 96708 w 266781"/>
                  <a:gd name="connsiteY0" fmla="*/ 250941 h 266781"/>
                  <a:gd name="connsiteX1" fmla="*/ 250941 w 266781"/>
                  <a:gd name="connsiteY1" fmla="*/ 96708 h 266781"/>
                  <a:gd name="connsiteX2" fmla="*/ 250941 w 266781"/>
                  <a:gd name="connsiteY2" fmla="*/ 73365 h 266781"/>
                  <a:gd name="connsiteX3" fmla="*/ 195084 w 266781"/>
                  <a:gd name="connsiteY3" fmla="*/ 17508 h 266781"/>
                  <a:gd name="connsiteX4" fmla="*/ 171741 w 266781"/>
                  <a:gd name="connsiteY4" fmla="*/ 17508 h 266781"/>
                  <a:gd name="connsiteX5" fmla="*/ 17508 w 266781"/>
                  <a:gd name="connsiteY5" fmla="*/ 171741 h 266781"/>
                  <a:gd name="connsiteX6" fmla="*/ 17508 w 266781"/>
                  <a:gd name="connsiteY6" fmla="*/ 195084 h 266781"/>
                  <a:gd name="connsiteX7" fmla="*/ 73365 w 266781"/>
                  <a:gd name="connsiteY7" fmla="*/ 250941 h 266781"/>
                  <a:gd name="connsiteX8" fmla="*/ 96708 w 266781"/>
                  <a:gd name="connsiteY8" fmla="*/ 250941 h 266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6781" h="266781">
                    <a:moveTo>
                      <a:pt x="96708" y="250941"/>
                    </a:moveTo>
                    <a:lnTo>
                      <a:pt x="250941" y="96708"/>
                    </a:lnTo>
                    <a:cubicBezTo>
                      <a:pt x="257611" y="90039"/>
                      <a:pt x="257611" y="80035"/>
                      <a:pt x="250941" y="73365"/>
                    </a:cubicBezTo>
                    <a:lnTo>
                      <a:pt x="195084" y="17508"/>
                    </a:lnTo>
                    <a:cubicBezTo>
                      <a:pt x="188415" y="10838"/>
                      <a:pt x="178410" y="10838"/>
                      <a:pt x="171741" y="17508"/>
                    </a:cubicBezTo>
                    <a:lnTo>
                      <a:pt x="17508" y="171741"/>
                    </a:lnTo>
                    <a:cubicBezTo>
                      <a:pt x="10838" y="178410"/>
                      <a:pt x="10838" y="188415"/>
                      <a:pt x="17508" y="195084"/>
                    </a:cubicBezTo>
                    <a:lnTo>
                      <a:pt x="73365" y="250941"/>
                    </a:lnTo>
                    <a:cubicBezTo>
                      <a:pt x="80034" y="257611"/>
                      <a:pt x="90872" y="257611"/>
                      <a:pt x="96708" y="250941"/>
                    </a:cubicBezTo>
                    <a:close/>
                  </a:path>
                </a:pathLst>
              </a:custGeom>
              <a:noFill/>
              <a:ln w="19050" cap="flat">
                <a:solidFill>
                  <a:srgbClr val="FFFFFF"/>
                </a:solidFill>
                <a:prstDash val="solid"/>
                <a:round/>
              </a:ln>
            </p:spPr>
            <p:txBody>
              <a:bodyPr rtlCol="0" anchor="ctr"/>
              <a:lstStyle/>
              <a:p>
                <a:endParaRPr lang="en-US" dirty="0"/>
              </a:p>
            </p:txBody>
          </p:sp>
          <p:sp>
            <p:nvSpPr>
              <p:cNvPr id="160" name="Freeform: Shape 159">
                <a:extLst>
                  <a:ext uri="{FF2B5EF4-FFF2-40B4-BE49-F238E27FC236}">
                    <a16:creationId xmlns:a16="http://schemas.microsoft.com/office/drawing/2014/main" id="{E9FA8495-0888-46AE-9431-16C0A0B7795E}"/>
                  </a:ext>
                </a:extLst>
              </p:cNvPr>
              <p:cNvSpPr/>
              <p:nvPr/>
            </p:nvSpPr>
            <p:spPr>
              <a:xfrm>
                <a:off x="1642290" y="3061976"/>
                <a:ext cx="266782" cy="266782"/>
              </a:xfrm>
              <a:custGeom>
                <a:avLst/>
                <a:gdLst>
                  <a:gd name="connsiteX0" fmla="*/ 96708 w 266781"/>
                  <a:gd name="connsiteY0" fmla="*/ 250108 h 266781"/>
                  <a:gd name="connsiteX1" fmla="*/ 250941 w 266781"/>
                  <a:gd name="connsiteY1" fmla="*/ 95875 h 266781"/>
                  <a:gd name="connsiteX2" fmla="*/ 250941 w 266781"/>
                  <a:gd name="connsiteY2" fmla="*/ 72531 h 266781"/>
                  <a:gd name="connsiteX3" fmla="*/ 195084 w 266781"/>
                  <a:gd name="connsiteY3" fmla="*/ 17508 h 266781"/>
                  <a:gd name="connsiteX4" fmla="*/ 171741 w 266781"/>
                  <a:gd name="connsiteY4" fmla="*/ 17508 h 266781"/>
                  <a:gd name="connsiteX5" fmla="*/ 17508 w 266781"/>
                  <a:gd name="connsiteY5" fmla="*/ 170907 h 266781"/>
                  <a:gd name="connsiteX6" fmla="*/ 17508 w 266781"/>
                  <a:gd name="connsiteY6" fmla="*/ 194250 h 266781"/>
                  <a:gd name="connsiteX7" fmla="*/ 73365 w 266781"/>
                  <a:gd name="connsiteY7" fmla="*/ 250108 h 266781"/>
                  <a:gd name="connsiteX8" fmla="*/ 96708 w 266781"/>
                  <a:gd name="connsiteY8" fmla="*/ 250108 h 266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6781" h="266781">
                    <a:moveTo>
                      <a:pt x="96708" y="250108"/>
                    </a:moveTo>
                    <a:lnTo>
                      <a:pt x="250941" y="95875"/>
                    </a:lnTo>
                    <a:cubicBezTo>
                      <a:pt x="257611" y="89205"/>
                      <a:pt x="257611" y="79201"/>
                      <a:pt x="250941" y="72531"/>
                    </a:cubicBezTo>
                    <a:lnTo>
                      <a:pt x="195084" y="17508"/>
                    </a:lnTo>
                    <a:cubicBezTo>
                      <a:pt x="188414" y="10838"/>
                      <a:pt x="178410" y="10838"/>
                      <a:pt x="171741" y="17508"/>
                    </a:cubicBezTo>
                    <a:lnTo>
                      <a:pt x="17508" y="170907"/>
                    </a:lnTo>
                    <a:cubicBezTo>
                      <a:pt x="10838" y="177577"/>
                      <a:pt x="10838" y="187581"/>
                      <a:pt x="17508" y="194250"/>
                    </a:cubicBezTo>
                    <a:lnTo>
                      <a:pt x="73365" y="250108"/>
                    </a:lnTo>
                    <a:cubicBezTo>
                      <a:pt x="80034" y="256777"/>
                      <a:pt x="90039" y="256777"/>
                      <a:pt x="96708" y="250108"/>
                    </a:cubicBezTo>
                    <a:close/>
                  </a:path>
                </a:pathLst>
              </a:custGeom>
              <a:noFill/>
              <a:ln w="19050" cap="flat">
                <a:solidFill>
                  <a:srgbClr val="FFFFFF"/>
                </a:solidFill>
                <a:prstDash val="solid"/>
                <a:round/>
              </a:ln>
            </p:spPr>
            <p:txBody>
              <a:bodyPr rtlCol="0" anchor="ctr"/>
              <a:lstStyle/>
              <a:p>
                <a:endParaRPr lang="en-US" dirty="0"/>
              </a:p>
            </p:txBody>
          </p:sp>
          <p:sp>
            <p:nvSpPr>
              <p:cNvPr id="161" name="Freeform: Shape 160">
                <a:extLst>
                  <a:ext uri="{FF2B5EF4-FFF2-40B4-BE49-F238E27FC236}">
                    <a16:creationId xmlns:a16="http://schemas.microsoft.com/office/drawing/2014/main" id="{855067F2-387E-466E-8CCC-9F8D3EA95E36}"/>
                  </a:ext>
                </a:extLst>
              </p:cNvPr>
              <p:cNvSpPr/>
              <p:nvPr/>
            </p:nvSpPr>
            <p:spPr>
              <a:xfrm>
                <a:off x="1458044" y="3450476"/>
                <a:ext cx="58358" cy="58358"/>
              </a:xfrm>
              <a:custGeom>
                <a:avLst/>
                <a:gdLst>
                  <a:gd name="connsiteX0" fmla="*/ 51689 w 58358"/>
                  <a:gd name="connsiteY0" fmla="*/ 12505 h 58358"/>
                  <a:gd name="connsiteX1" fmla="*/ 12505 w 58358"/>
                  <a:gd name="connsiteY1" fmla="*/ 51689 h 58358"/>
                </a:gdLst>
                <a:ahLst/>
                <a:cxnLst>
                  <a:cxn ang="0">
                    <a:pos x="connsiteX0" y="connsiteY0"/>
                  </a:cxn>
                  <a:cxn ang="0">
                    <a:pos x="connsiteX1" y="connsiteY1"/>
                  </a:cxn>
                </a:cxnLst>
                <a:rect l="l" t="t" r="r" b="b"/>
                <a:pathLst>
                  <a:path w="58358" h="58358">
                    <a:moveTo>
                      <a:pt x="51689" y="12505"/>
                    </a:moveTo>
                    <a:lnTo>
                      <a:pt x="12505" y="51689"/>
                    </a:lnTo>
                  </a:path>
                </a:pathLst>
              </a:custGeom>
              <a:ln w="19050" cap="flat">
                <a:solidFill>
                  <a:srgbClr val="FFFFFF"/>
                </a:solidFill>
                <a:prstDash val="solid"/>
                <a:round/>
              </a:ln>
            </p:spPr>
            <p:txBody>
              <a:bodyPr rtlCol="0" anchor="ctr"/>
              <a:lstStyle/>
              <a:p>
                <a:endParaRPr lang="en-US" dirty="0"/>
              </a:p>
            </p:txBody>
          </p:sp>
          <p:sp>
            <p:nvSpPr>
              <p:cNvPr id="162" name="Freeform: Shape 161">
                <a:extLst>
                  <a:ext uri="{FF2B5EF4-FFF2-40B4-BE49-F238E27FC236}">
                    <a16:creationId xmlns:a16="http://schemas.microsoft.com/office/drawing/2014/main" id="{17184D02-EC1E-4FFE-BE9C-30D065FABAE7}"/>
                  </a:ext>
                </a:extLst>
              </p:cNvPr>
              <p:cNvSpPr/>
              <p:nvPr/>
            </p:nvSpPr>
            <p:spPr>
              <a:xfrm>
                <a:off x="1633953" y="3267898"/>
                <a:ext cx="66695" cy="66695"/>
              </a:xfrm>
              <a:custGeom>
                <a:avLst/>
                <a:gdLst>
                  <a:gd name="connsiteX0" fmla="*/ 57525 w 66695"/>
                  <a:gd name="connsiteY0" fmla="*/ 12505 h 66695"/>
                  <a:gd name="connsiteX1" fmla="*/ 12505 w 66695"/>
                  <a:gd name="connsiteY1" fmla="*/ 57525 h 66695"/>
                </a:gdLst>
                <a:ahLst/>
                <a:cxnLst>
                  <a:cxn ang="0">
                    <a:pos x="connsiteX0" y="connsiteY0"/>
                  </a:cxn>
                  <a:cxn ang="0">
                    <a:pos x="connsiteX1" y="connsiteY1"/>
                  </a:cxn>
                </a:cxnLst>
                <a:rect l="l" t="t" r="r" b="b"/>
                <a:pathLst>
                  <a:path w="66695" h="66695">
                    <a:moveTo>
                      <a:pt x="57525" y="12505"/>
                    </a:moveTo>
                    <a:lnTo>
                      <a:pt x="12505" y="57525"/>
                    </a:lnTo>
                  </a:path>
                </a:pathLst>
              </a:custGeom>
              <a:ln w="19050" cap="flat">
                <a:solidFill>
                  <a:srgbClr val="FFFFFF"/>
                </a:solidFill>
                <a:prstDash val="solid"/>
                <a:round/>
              </a:ln>
            </p:spPr>
            <p:txBody>
              <a:bodyPr rtlCol="0" anchor="ctr"/>
              <a:lstStyle/>
              <a:p>
                <a:endParaRPr lang="en-US" dirty="0"/>
              </a:p>
            </p:txBody>
          </p:sp>
          <p:sp>
            <p:nvSpPr>
              <p:cNvPr id="163" name="Freeform: Shape 162">
                <a:extLst>
                  <a:ext uri="{FF2B5EF4-FFF2-40B4-BE49-F238E27FC236}">
                    <a16:creationId xmlns:a16="http://schemas.microsoft.com/office/drawing/2014/main" id="{B30E56C8-ADF9-4F42-B8AD-FAFF5D43104B}"/>
                  </a:ext>
                </a:extLst>
              </p:cNvPr>
              <p:cNvSpPr/>
              <p:nvPr/>
            </p:nvSpPr>
            <p:spPr>
              <a:xfrm>
                <a:off x="1713988" y="3212874"/>
                <a:ext cx="66695" cy="75032"/>
              </a:xfrm>
              <a:custGeom>
                <a:avLst/>
                <a:gdLst>
                  <a:gd name="connsiteX0" fmla="*/ 12505 w 66695"/>
                  <a:gd name="connsiteY0" fmla="*/ 12505 h 75032"/>
                  <a:gd name="connsiteX1" fmla="*/ 61693 w 66695"/>
                  <a:gd name="connsiteY1" fmla="*/ 62527 h 75032"/>
                </a:gdLst>
                <a:ahLst/>
                <a:cxnLst>
                  <a:cxn ang="0">
                    <a:pos x="connsiteX0" y="connsiteY0"/>
                  </a:cxn>
                  <a:cxn ang="0">
                    <a:pos x="connsiteX1" y="connsiteY1"/>
                  </a:cxn>
                </a:cxnLst>
                <a:rect l="l" t="t" r="r" b="b"/>
                <a:pathLst>
                  <a:path w="66695" h="75032">
                    <a:moveTo>
                      <a:pt x="12505" y="12505"/>
                    </a:moveTo>
                    <a:lnTo>
                      <a:pt x="61693" y="62527"/>
                    </a:lnTo>
                  </a:path>
                </a:pathLst>
              </a:custGeom>
              <a:ln w="19050" cap="flat">
                <a:solidFill>
                  <a:srgbClr val="FFFFFF"/>
                </a:solidFill>
                <a:prstDash val="solid"/>
                <a:round/>
              </a:ln>
            </p:spPr>
            <p:txBody>
              <a:bodyPr rtlCol="0" anchor="ctr"/>
              <a:lstStyle/>
              <a:p>
                <a:endParaRPr lang="en-US" dirty="0"/>
              </a:p>
            </p:txBody>
          </p:sp>
          <p:sp>
            <p:nvSpPr>
              <p:cNvPr id="164" name="Freeform: Shape 163">
                <a:extLst>
                  <a:ext uri="{FF2B5EF4-FFF2-40B4-BE49-F238E27FC236}">
                    <a16:creationId xmlns:a16="http://schemas.microsoft.com/office/drawing/2014/main" id="{A3FCE546-B76F-4705-9444-83BD4462E93B}"/>
                  </a:ext>
                </a:extLst>
              </p:cNvPr>
              <p:cNvSpPr/>
              <p:nvPr/>
            </p:nvSpPr>
            <p:spPr>
              <a:xfrm>
                <a:off x="1753171" y="3173690"/>
                <a:ext cx="75032" cy="75032"/>
              </a:xfrm>
              <a:custGeom>
                <a:avLst/>
                <a:gdLst>
                  <a:gd name="connsiteX0" fmla="*/ 12505 w 75032"/>
                  <a:gd name="connsiteY0" fmla="*/ 12505 h 75032"/>
                  <a:gd name="connsiteX1" fmla="*/ 62527 w 75032"/>
                  <a:gd name="connsiteY1" fmla="*/ 62527 h 75032"/>
                </a:gdLst>
                <a:ahLst/>
                <a:cxnLst>
                  <a:cxn ang="0">
                    <a:pos x="connsiteX0" y="connsiteY0"/>
                  </a:cxn>
                  <a:cxn ang="0">
                    <a:pos x="connsiteX1" y="connsiteY1"/>
                  </a:cxn>
                </a:cxnLst>
                <a:rect l="l" t="t" r="r" b="b"/>
                <a:pathLst>
                  <a:path w="75032" h="75032">
                    <a:moveTo>
                      <a:pt x="12505" y="12505"/>
                    </a:moveTo>
                    <a:lnTo>
                      <a:pt x="62527" y="62527"/>
                    </a:lnTo>
                  </a:path>
                </a:pathLst>
              </a:custGeom>
              <a:ln w="19050" cap="flat">
                <a:solidFill>
                  <a:srgbClr val="FFFFFF"/>
                </a:solidFill>
                <a:prstDash val="solid"/>
                <a:round/>
              </a:ln>
            </p:spPr>
            <p:txBody>
              <a:bodyPr rtlCol="0" anchor="ctr"/>
              <a:lstStyle/>
              <a:p>
                <a:endParaRPr lang="en-US" dirty="0"/>
              </a:p>
            </p:txBody>
          </p:sp>
          <p:sp>
            <p:nvSpPr>
              <p:cNvPr id="165" name="Freeform: Shape 164">
                <a:extLst>
                  <a:ext uri="{FF2B5EF4-FFF2-40B4-BE49-F238E27FC236}">
                    <a16:creationId xmlns:a16="http://schemas.microsoft.com/office/drawing/2014/main" id="{24573337-548A-4E90-A0AF-B936F0E73344}"/>
                  </a:ext>
                </a:extLst>
              </p:cNvPr>
              <p:cNvSpPr/>
              <p:nvPr/>
            </p:nvSpPr>
            <p:spPr>
              <a:xfrm>
                <a:off x="1792355" y="3134507"/>
                <a:ext cx="75032" cy="75032"/>
              </a:xfrm>
              <a:custGeom>
                <a:avLst/>
                <a:gdLst>
                  <a:gd name="connsiteX0" fmla="*/ 12505 w 75032"/>
                  <a:gd name="connsiteY0" fmla="*/ 12505 h 75032"/>
                  <a:gd name="connsiteX1" fmla="*/ 62527 w 75032"/>
                  <a:gd name="connsiteY1" fmla="*/ 62527 h 75032"/>
                </a:gdLst>
                <a:ahLst/>
                <a:cxnLst>
                  <a:cxn ang="0">
                    <a:pos x="connsiteX0" y="connsiteY0"/>
                  </a:cxn>
                  <a:cxn ang="0">
                    <a:pos x="connsiteX1" y="connsiteY1"/>
                  </a:cxn>
                </a:cxnLst>
                <a:rect l="l" t="t" r="r" b="b"/>
                <a:pathLst>
                  <a:path w="75032" h="75032">
                    <a:moveTo>
                      <a:pt x="12505" y="12505"/>
                    </a:moveTo>
                    <a:lnTo>
                      <a:pt x="62527" y="62527"/>
                    </a:lnTo>
                  </a:path>
                </a:pathLst>
              </a:custGeom>
              <a:ln w="19050" cap="flat">
                <a:solidFill>
                  <a:srgbClr val="FFFFFF"/>
                </a:solidFill>
                <a:prstDash val="solid"/>
                <a:round/>
              </a:ln>
            </p:spPr>
            <p:txBody>
              <a:bodyPr rtlCol="0" anchor="ctr"/>
              <a:lstStyle/>
              <a:p>
                <a:endParaRPr lang="en-US" dirty="0"/>
              </a:p>
            </p:txBody>
          </p:sp>
          <p:sp>
            <p:nvSpPr>
              <p:cNvPr id="166" name="Freeform: Shape 165">
                <a:extLst>
                  <a:ext uri="{FF2B5EF4-FFF2-40B4-BE49-F238E27FC236}">
                    <a16:creationId xmlns:a16="http://schemas.microsoft.com/office/drawing/2014/main" id="{EC45C806-9367-492E-A82B-217B593E62CD}"/>
                  </a:ext>
                </a:extLst>
              </p:cNvPr>
              <p:cNvSpPr/>
              <p:nvPr/>
            </p:nvSpPr>
            <p:spPr>
              <a:xfrm>
                <a:off x="1319651" y="3607210"/>
                <a:ext cx="75032" cy="75032"/>
              </a:xfrm>
              <a:custGeom>
                <a:avLst/>
                <a:gdLst>
                  <a:gd name="connsiteX0" fmla="*/ 12505 w 75032"/>
                  <a:gd name="connsiteY0" fmla="*/ 12505 h 75032"/>
                  <a:gd name="connsiteX1" fmla="*/ 62527 w 75032"/>
                  <a:gd name="connsiteY1" fmla="*/ 62527 h 75032"/>
                </a:gdLst>
                <a:ahLst/>
                <a:cxnLst>
                  <a:cxn ang="0">
                    <a:pos x="connsiteX0" y="connsiteY0"/>
                  </a:cxn>
                  <a:cxn ang="0">
                    <a:pos x="connsiteX1" y="connsiteY1"/>
                  </a:cxn>
                </a:cxnLst>
                <a:rect l="l" t="t" r="r" b="b"/>
                <a:pathLst>
                  <a:path w="75032" h="75032">
                    <a:moveTo>
                      <a:pt x="12505" y="12505"/>
                    </a:moveTo>
                    <a:lnTo>
                      <a:pt x="62527" y="62527"/>
                    </a:lnTo>
                  </a:path>
                </a:pathLst>
              </a:custGeom>
              <a:ln w="19050" cap="flat">
                <a:solidFill>
                  <a:srgbClr val="FFFFFF"/>
                </a:solidFill>
                <a:prstDash val="solid"/>
                <a:round/>
              </a:ln>
            </p:spPr>
            <p:txBody>
              <a:bodyPr rtlCol="0" anchor="ctr"/>
              <a:lstStyle/>
              <a:p>
                <a:endParaRPr lang="en-US" dirty="0"/>
              </a:p>
            </p:txBody>
          </p:sp>
          <p:sp>
            <p:nvSpPr>
              <p:cNvPr id="167" name="Freeform: Shape 166">
                <a:extLst>
                  <a:ext uri="{FF2B5EF4-FFF2-40B4-BE49-F238E27FC236}">
                    <a16:creationId xmlns:a16="http://schemas.microsoft.com/office/drawing/2014/main" id="{B94733E6-8D46-4B4E-87E8-9AEDBD2F470E}"/>
                  </a:ext>
                </a:extLst>
              </p:cNvPr>
              <p:cNvSpPr/>
              <p:nvPr/>
            </p:nvSpPr>
            <p:spPr>
              <a:xfrm>
                <a:off x="1358835" y="3568027"/>
                <a:ext cx="66695" cy="66695"/>
              </a:xfrm>
              <a:custGeom>
                <a:avLst/>
                <a:gdLst>
                  <a:gd name="connsiteX0" fmla="*/ 12505 w 66695"/>
                  <a:gd name="connsiteY0" fmla="*/ 12505 h 66695"/>
                  <a:gd name="connsiteX1" fmla="*/ 61693 w 66695"/>
                  <a:gd name="connsiteY1" fmla="*/ 61693 h 66695"/>
                </a:gdLst>
                <a:ahLst/>
                <a:cxnLst>
                  <a:cxn ang="0">
                    <a:pos x="connsiteX0" y="connsiteY0"/>
                  </a:cxn>
                  <a:cxn ang="0">
                    <a:pos x="connsiteX1" y="connsiteY1"/>
                  </a:cxn>
                </a:cxnLst>
                <a:rect l="l" t="t" r="r" b="b"/>
                <a:pathLst>
                  <a:path w="66695" h="66695">
                    <a:moveTo>
                      <a:pt x="12505" y="12505"/>
                    </a:moveTo>
                    <a:lnTo>
                      <a:pt x="61693" y="61693"/>
                    </a:lnTo>
                  </a:path>
                </a:pathLst>
              </a:custGeom>
              <a:ln w="19050" cap="flat">
                <a:solidFill>
                  <a:srgbClr val="FFFFFF"/>
                </a:solidFill>
                <a:prstDash val="solid"/>
                <a:round/>
              </a:ln>
            </p:spPr>
            <p:txBody>
              <a:bodyPr rtlCol="0" anchor="ctr"/>
              <a:lstStyle/>
              <a:p>
                <a:endParaRPr lang="en-US" dirty="0"/>
              </a:p>
            </p:txBody>
          </p:sp>
          <p:sp>
            <p:nvSpPr>
              <p:cNvPr id="168" name="Freeform: Shape 167">
                <a:extLst>
                  <a:ext uri="{FF2B5EF4-FFF2-40B4-BE49-F238E27FC236}">
                    <a16:creationId xmlns:a16="http://schemas.microsoft.com/office/drawing/2014/main" id="{460B68BD-1CBD-421F-A992-71CDA06A0483}"/>
                  </a:ext>
                </a:extLst>
              </p:cNvPr>
              <p:cNvSpPr/>
              <p:nvPr/>
            </p:nvSpPr>
            <p:spPr>
              <a:xfrm>
                <a:off x="1398852" y="3528843"/>
                <a:ext cx="66695" cy="66695"/>
              </a:xfrm>
              <a:custGeom>
                <a:avLst/>
                <a:gdLst>
                  <a:gd name="connsiteX0" fmla="*/ 12505 w 66695"/>
                  <a:gd name="connsiteY0" fmla="*/ 12505 h 66695"/>
                  <a:gd name="connsiteX1" fmla="*/ 61693 w 66695"/>
                  <a:gd name="connsiteY1" fmla="*/ 61693 h 66695"/>
                </a:gdLst>
                <a:ahLst/>
                <a:cxnLst>
                  <a:cxn ang="0">
                    <a:pos x="connsiteX0" y="connsiteY0"/>
                  </a:cxn>
                  <a:cxn ang="0">
                    <a:pos x="connsiteX1" y="connsiteY1"/>
                  </a:cxn>
                </a:cxnLst>
                <a:rect l="l" t="t" r="r" b="b"/>
                <a:pathLst>
                  <a:path w="66695" h="66695">
                    <a:moveTo>
                      <a:pt x="12505" y="12505"/>
                    </a:moveTo>
                    <a:lnTo>
                      <a:pt x="61693" y="61693"/>
                    </a:lnTo>
                  </a:path>
                </a:pathLst>
              </a:custGeom>
              <a:ln w="19050" cap="flat">
                <a:solidFill>
                  <a:srgbClr val="FFFFFF"/>
                </a:solidFill>
                <a:prstDash val="solid"/>
                <a:round/>
              </a:ln>
            </p:spPr>
            <p:txBody>
              <a:bodyPr rtlCol="0" anchor="ctr"/>
              <a:lstStyle/>
              <a:p>
                <a:endParaRPr lang="en-US" dirty="0"/>
              </a:p>
            </p:txBody>
          </p:sp>
          <p:sp>
            <p:nvSpPr>
              <p:cNvPr id="169" name="Freeform: Shape 168">
                <a:extLst>
                  <a:ext uri="{FF2B5EF4-FFF2-40B4-BE49-F238E27FC236}">
                    <a16:creationId xmlns:a16="http://schemas.microsoft.com/office/drawing/2014/main" id="{068419F2-5A58-41E3-9A5D-D25EA99D60AE}"/>
                  </a:ext>
                </a:extLst>
              </p:cNvPr>
              <p:cNvSpPr/>
              <p:nvPr/>
            </p:nvSpPr>
            <p:spPr>
              <a:xfrm>
                <a:off x="2069141" y="3237885"/>
                <a:ext cx="491879" cy="291792"/>
              </a:xfrm>
              <a:custGeom>
                <a:avLst/>
                <a:gdLst>
                  <a:gd name="connsiteX0" fmla="*/ 481874 w 491878"/>
                  <a:gd name="connsiteY0" fmla="*/ 287624 h 291792"/>
                  <a:gd name="connsiteX1" fmla="*/ 76700 w 491878"/>
                  <a:gd name="connsiteY1" fmla="*/ 12505 h 291792"/>
                  <a:gd name="connsiteX2" fmla="*/ 12505 w 491878"/>
                  <a:gd name="connsiteY2" fmla="*/ 17508 h 291792"/>
                </a:gdLst>
                <a:ahLst/>
                <a:cxnLst>
                  <a:cxn ang="0">
                    <a:pos x="connsiteX0" y="connsiteY0"/>
                  </a:cxn>
                  <a:cxn ang="0">
                    <a:pos x="connsiteX1" y="connsiteY1"/>
                  </a:cxn>
                  <a:cxn ang="0">
                    <a:pos x="connsiteX2" y="connsiteY2"/>
                  </a:cxn>
                </a:cxnLst>
                <a:rect l="l" t="t" r="r" b="b"/>
                <a:pathLst>
                  <a:path w="491878" h="291792">
                    <a:moveTo>
                      <a:pt x="481874" y="287624"/>
                    </a:moveTo>
                    <a:cubicBezTo>
                      <a:pt x="417680" y="126721"/>
                      <a:pt x="260112" y="12505"/>
                      <a:pt x="76700" y="12505"/>
                    </a:cubicBezTo>
                    <a:cubicBezTo>
                      <a:pt x="55024" y="12505"/>
                      <a:pt x="33348" y="14173"/>
                      <a:pt x="12505" y="17508"/>
                    </a:cubicBezTo>
                  </a:path>
                </a:pathLst>
              </a:custGeom>
              <a:noFill/>
              <a:ln w="19050" cap="flat">
                <a:solidFill>
                  <a:srgbClr val="527FFF"/>
                </a:solidFill>
                <a:prstDash val="solid"/>
                <a:round/>
              </a:ln>
            </p:spPr>
            <p:txBody>
              <a:bodyPr rtlCol="0" anchor="ctr"/>
              <a:lstStyle/>
              <a:p>
                <a:endParaRPr lang="en-US" dirty="0"/>
              </a:p>
            </p:txBody>
          </p:sp>
          <p:sp>
            <p:nvSpPr>
              <p:cNvPr id="170" name="Freeform: Shape 169">
                <a:extLst>
                  <a:ext uri="{FF2B5EF4-FFF2-40B4-BE49-F238E27FC236}">
                    <a16:creationId xmlns:a16="http://schemas.microsoft.com/office/drawing/2014/main" id="{C1B1F9D7-010B-4B33-A320-C76692D33976}"/>
                  </a:ext>
                </a:extLst>
              </p:cNvPr>
              <p:cNvSpPr/>
              <p:nvPr/>
            </p:nvSpPr>
            <p:spPr>
              <a:xfrm>
                <a:off x="1916575" y="3628053"/>
                <a:ext cx="675291" cy="500215"/>
              </a:xfrm>
              <a:custGeom>
                <a:avLst/>
                <a:gdLst>
                  <a:gd name="connsiteX0" fmla="*/ 12505 w 675290"/>
                  <a:gd name="connsiteY0" fmla="*/ 437689 h 500215"/>
                  <a:gd name="connsiteX1" fmla="*/ 229265 w 675290"/>
                  <a:gd name="connsiteY1" fmla="*/ 495213 h 500215"/>
                  <a:gd name="connsiteX2" fmla="*/ 665287 w 675290"/>
                  <a:gd name="connsiteY2" fmla="*/ 59192 h 500215"/>
                  <a:gd name="connsiteX3" fmla="*/ 662786 w 675290"/>
                  <a:gd name="connsiteY3" fmla="*/ 12505 h 500215"/>
                </a:gdLst>
                <a:ahLst/>
                <a:cxnLst>
                  <a:cxn ang="0">
                    <a:pos x="connsiteX0" y="connsiteY0"/>
                  </a:cxn>
                  <a:cxn ang="0">
                    <a:pos x="connsiteX1" y="connsiteY1"/>
                  </a:cxn>
                  <a:cxn ang="0">
                    <a:pos x="connsiteX2" y="connsiteY2"/>
                  </a:cxn>
                  <a:cxn ang="0">
                    <a:pos x="connsiteX3" y="connsiteY3"/>
                  </a:cxn>
                </a:cxnLst>
                <a:rect l="l" t="t" r="r" b="b"/>
                <a:pathLst>
                  <a:path w="675290" h="500215">
                    <a:moveTo>
                      <a:pt x="12505" y="437689"/>
                    </a:moveTo>
                    <a:cubicBezTo>
                      <a:pt x="75866" y="474371"/>
                      <a:pt x="150065" y="495213"/>
                      <a:pt x="229265" y="495213"/>
                    </a:cubicBezTo>
                    <a:cubicBezTo>
                      <a:pt x="470203" y="495213"/>
                      <a:pt x="665287" y="300129"/>
                      <a:pt x="665287" y="59192"/>
                    </a:cubicBezTo>
                    <a:cubicBezTo>
                      <a:pt x="665287" y="43352"/>
                      <a:pt x="664453" y="27512"/>
                      <a:pt x="662786" y="12505"/>
                    </a:cubicBezTo>
                  </a:path>
                </a:pathLst>
              </a:custGeom>
              <a:noFill/>
              <a:ln w="19050" cap="flat">
                <a:solidFill>
                  <a:srgbClr val="527FFF"/>
                </a:solidFill>
                <a:prstDash val="solid"/>
                <a:round/>
              </a:ln>
            </p:spPr>
            <p:txBody>
              <a:bodyPr rtlCol="0" anchor="ctr"/>
              <a:lstStyle/>
              <a:p>
                <a:endParaRPr lang="en-US" dirty="0"/>
              </a:p>
            </p:txBody>
          </p:sp>
          <p:sp>
            <p:nvSpPr>
              <p:cNvPr id="171" name="Freeform: Shape 170">
                <a:extLst>
                  <a:ext uri="{FF2B5EF4-FFF2-40B4-BE49-F238E27FC236}">
                    <a16:creationId xmlns:a16="http://schemas.microsoft.com/office/drawing/2014/main" id="{21E74B82-01A0-4525-AA17-2E9A9C2FBF2E}"/>
                  </a:ext>
                </a:extLst>
              </p:cNvPr>
              <p:cNvSpPr/>
              <p:nvPr/>
            </p:nvSpPr>
            <p:spPr>
              <a:xfrm>
                <a:off x="1713987" y="3794791"/>
                <a:ext cx="108380" cy="183412"/>
              </a:xfrm>
              <a:custGeom>
                <a:avLst/>
                <a:gdLst>
                  <a:gd name="connsiteX0" fmla="*/ 12505 w 108380"/>
                  <a:gd name="connsiteY0" fmla="*/ 12505 h 183412"/>
                  <a:gd name="connsiteX1" fmla="*/ 101711 w 108380"/>
                  <a:gd name="connsiteY1" fmla="*/ 177577 h 183412"/>
                </a:gdLst>
                <a:ahLst/>
                <a:cxnLst>
                  <a:cxn ang="0">
                    <a:pos x="connsiteX0" y="connsiteY0"/>
                  </a:cxn>
                  <a:cxn ang="0">
                    <a:pos x="connsiteX1" y="connsiteY1"/>
                  </a:cxn>
                </a:cxnLst>
                <a:rect l="l" t="t" r="r" b="b"/>
                <a:pathLst>
                  <a:path w="108380" h="183412">
                    <a:moveTo>
                      <a:pt x="12505" y="12505"/>
                    </a:moveTo>
                    <a:cubicBezTo>
                      <a:pt x="30013" y="74199"/>
                      <a:pt x="60860" y="130056"/>
                      <a:pt x="101711" y="177577"/>
                    </a:cubicBezTo>
                  </a:path>
                </a:pathLst>
              </a:custGeom>
              <a:noFill/>
              <a:ln w="19050" cap="flat">
                <a:solidFill>
                  <a:srgbClr val="527FFF"/>
                </a:solidFill>
                <a:prstDash val="solid"/>
                <a:round/>
              </a:ln>
            </p:spPr>
            <p:txBody>
              <a:bodyPr rtlCol="0" anchor="ctr"/>
              <a:lstStyle/>
              <a:p>
                <a:endParaRPr lang="en-US" dirty="0"/>
              </a:p>
            </p:txBody>
          </p:sp>
          <p:sp>
            <p:nvSpPr>
              <p:cNvPr id="172" name="Freeform: Shape 171">
                <a:extLst>
                  <a:ext uri="{FF2B5EF4-FFF2-40B4-BE49-F238E27FC236}">
                    <a16:creationId xmlns:a16="http://schemas.microsoft.com/office/drawing/2014/main" id="{B66C8705-FCAA-449D-960D-D048FF04BC74}"/>
                  </a:ext>
                </a:extLst>
              </p:cNvPr>
              <p:cNvSpPr/>
              <p:nvPr/>
            </p:nvSpPr>
            <p:spPr>
              <a:xfrm>
                <a:off x="1899067" y="3813966"/>
                <a:ext cx="41685" cy="133391"/>
              </a:xfrm>
              <a:custGeom>
                <a:avLst/>
                <a:gdLst>
                  <a:gd name="connsiteX0" fmla="*/ 12505 w 41684"/>
                  <a:gd name="connsiteY0" fmla="*/ 12505 h 133390"/>
                  <a:gd name="connsiteX1" fmla="*/ 35015 w 41684"/>
                  <a:gd name="connsiteY1" fmla="*/ 126721 h 133390"/>
                </a:gdLst>
                <a:ahLst/>
                <a:cxnLst>
                  <a:cxn ang="0">
                    <a:pos x="connsiteX0" y="connsiteY0"/>
                  </a:cxn>
                  <a:cxn ang="0">
                    <a:pos x="connsiteX1" y="connsiteY1"/>
                  </a:cxn>
                </a:cxnLst>
                <a:rect l="l" t="t" r="r" b="b"/>
                <a:pathLst>
                  <a:path w="41684" h="133390">
                    <a:moveTo>
                      <a:pt x="12505" y="12505"/>
                    </a:moveTo>
                    <a:cubicBezTo>
                      <a:pt x="17508" y="55024"/>
                      <a:pt x="22510" y="81702"/>
                      <a:pt x="35015" y="126721"/>
                    </a:cubicBezTo>
                  </a:path>
                </a:pathLst>
              </a:custGeom>
              <a:noFill/>
              <a:ln w="19050" cap="flat">
                <a:solidFill>
                  <a:srgbClr val="527FFF"/>
                </a:solidFill>
                <a:prstDash val="solid"/>
                <a:round/>
              </a:ln>
            </p:spPr>
            <p:txBody>
              <a:bodyPr rtlCol="0" anchor="ctr"/>
              <a:lstStyle/>
              <a:p>
                <a:endParaRPr lang="en-US" dirty="0"/>
              </a:p>
            </p:txBody>
          </p:sp>
          <p:sp>
            <p:nvSpPr>
              <p:cNvPr id="173" name="Freeform: Shape 172">
                <a:extLst>
                  <a:ext uri="{FF2B5EF4-FFF2-40B4-BE49-F238E27FC236}">
                    <a16:creationId xmlns:a16="http://schemas.microsoft.com/office/drawing/2014/main" id="{13039F67-4D24-49D6-BE54-EFD50BDD7F59}"/>
                  </a:ext>
                </a:extLst>
              </p:cNvPr>
              <p:cNvSpPr/>
              <p:nvPr/>
            </p:nvSpPr>
            <p:spPr>
              <a:xfrm>
                <a:off x="2289235" y="3268731"/>
                <a:ext cx="91706" cy="258445"/>
              </a:xfrm>
              <a:custGeom>
                <a:avLst/>
                <a:gdLst>
                  <a:gd name="connsiteX0" fmla="*/ 85037 w 91706"/>
                  <a:gd name="connsiteY0" fmla="*/ 252609 h 258444"/>
                  <a:gd name="connsiteX1" fmla="*/ 12505 w 91706"/>
                  <a:gd name="connsiteY1" fmla="*/ 12505 h 258444"/>
                </a:gdLst>
                <a:ahLst/>
                <a:cxnLst>
                  <a:cxn ang="0">
                    <a:pos x="connsiteX0" y="connsiteY0"/>
                  </a:cxn>
                  <a:cxn ang="0">
                    <a:pos x="connsiteX1" y="connsiteY1"/>
                  </a:cxn>
                </a:cxnLst>
                <a:rect l="l" t="t" r="r" b="b"/>
                <a:pathLst>
                  <a:path w="91706" h="258444">
                    <a:moveTo>
                      <a:pt x="85037" y="252609"/>
                    </a:moveTo>
                    <a:cubicBezTo>
                      <a:pt x="72531" y="175909"/>
                      <a:pt x="50022" y="95041"/>
                      <a:pt x="12505" y="12505"/>
                    </a:cubicBezTo>
                  </a:path>
                </a:pathLst>
              </a:custGeom>
              <a:noFill/>
              <a:ln w="19050" cap="flat">
                <a:solidFill>
                  <a:srgbClr val="527FFF"/>
                </a:solidFill>
                <a:prstDash val="solid"/>
                <a:round/>
              </a:ln>
            </p:spPr>
            <p:txBody>
              <a:bodyPr rtlCol="0" anchor="ctr"/>
              <a:lstStyle/>
              <a:p>
                <a:endParaRPr lang="en-US" dirty="0"/>
              </a:p>
            </p:txBody>
          </p:sp>
          <p:sp>
            <p:nvSpPr>
              <p:cNvPr id="174" name="Freeform: Shape 173">
                <a:extLst>
                  <a:ext uri="{FF2B5EF4-FFF2-40B4-BE49-F238E27FC236}">
                    <a16:creationId xmlns:a16="http://schemas.microsoft.com/office/drawing/2014/main" id="{7519CE04-CCAD-4621-AE4D-795A073E1D34}"/>
                  </a:ext>
                </a:extLst>
              </p:cNvPr>
              <p:cNvSpPr/>
              <p:nvPr/>
            </p:nvSpPr>
            <p:spPr>
              <a:xfrm>
                <a:off x="2340091" y="3617215"/>
                <a:ext cx="58358" cy="333477"/>
              </a:xfrm>
              <a:custGeom>
                <a:avLst/>
                <a:gdLst>
                  <a:gd name="connsiteX0" fmla="*/ 12505 w 58358"/>
                  <a:gd name="connsiteY0" fmla="*/ 322639 h 333477"/>
                  <a:gd name="connsiteX1" fmla="*/ 45853 w 58358"/>
                  <a:gd name="connsiteY1" fmla="*/ 12505 h 333477"/>
                </a:gdLst>
                <a:ahLst/>
                <a:cxnLst>
                  <a:cxn ang="0">
                    <a:pos x="connsiteX0" y="connsiteY0"/>
                  </a:cxn>
                  <a:cxn ang="0">
                    <a:pos x="connsiteX1" y="connsiteY1"/>
                  </a:cxn>
                </a:cxnLst>
                <a:rect l="l" t="t" r="r" b="b"/>
                <a:pathLst>
                  <a:path w="58358" h="333477">
                    <a:moveTo>
                      <a:pt x="12505" y="322639"/>
                    </a:moveTo>
                    <a:cubicBezTo>
                      <a:pt x="33348" y="241771"/>
                      <a:pt x="51689" y="135058"/>
                      <a:pt x="45853" y="12505"/>
                    </a:cubicBezTo>
                  </a:path>
                </a:pathLst>
              </a:custGeom>
              <a:noFill/>
              <a:ln w="19050" cap="flat">
                <a:solidFill>
                  <a:srgbClr val="527FFF"/>
                </a:solidFill>
                <a:prstDash val="solid"/>
                <a:round/>
              </a:ln>
            </p:spPr>
            <p:txBody>
              <a:bodyPr rtlCol="0" anchor="ctr"/>
              <a:lstStyle/>
              <a:p>
                <a:endParaRPr lang="en-US" dirty="0"/>
              </a:p>
            </p:txBody>
          </p:sp>
          <p:sp>
            <p:nvSpPr>
              <p:cNvPr id="175" name="Freeform: Shape 174">
                <a:extLst>
                  <a:ext uri="{FF2B5EF4-FFF2-40B4-BE49-F238E27FC236}">
                    <a16:creationId xmlns:a16="http://schemas.microsoft.com/office/drawing/2014/main" id="{064D5C16-BA0B-43C3-8C2F-BEF7A5C51108}"/>
                  </a:ext>
                </a:extLst>
              </p:cNvPr>
              <p:cNvSpPr/>
              <p:nvPr/>
            </p:nvSpPr>
            <p:spPr>
              <a:xfrm>
                <a:off x="1977434" y="3689746"/>
                <a:ext cx="616932" cy="25011"/>
              </a:xfrm>
              <a:custGeom>
                <a:avLst/>
                <a:gdLst>
                  <a:gd name="connsiteX0" fmla="*/ 604427 w 616932"/>
                  <a:gd name="connsiteY0" fmla="*/ 12505 h 25010"/>
                  <a:gd name="connsiteX1" fmla="*/ 12505 w 616932"/>
                  <a:gd name="connsiteY1" fmla="*/ 12505 h 25010"/>
                </a:gdLst>
                <a:ahLst/>
                <a:cxnLst>
                  <a:cxn ang="0">
                    <a:pos x="connsiteX0" y="connsiteY0"/>
                  </a:cxn>
                  <a:cxn ang="0">
                    <a:pos x="connsiteX1" y="connsiteY1"/>
                  </a:cxn>
                </a:cxnLst>
                <a:rect l="l" t="t" r="r" b="b"/>
                <a:pathLst>
                  <a:path w="616932" h="25010">
                    <a:moveTo>
                      <a:pt x="604427" y="12505"/>
                    </a:moveTo>
                    <a:lnTo>
                      <a:pt x="12505" y="12505"/>
                    </a:lnTo>
                  </a:path>
                </a:pathLst>
              </a:custGeom>
              <a:ln w="19050" cap="flat">
                <a:solidFill>
                  <a:srgbClr val="527FFF"/>
                </a:solidFill>
                <a:prstDash val="solid"/>
                <a:round/>
              </a:ln>
            </p:spPr>
            <p:txBody>
              <a:bodyPr rtlCol="0" anchor="ctr"/>
              <a:lstStyle/>
              <a:p>
                <a:endParaRPr lang="en-US" dirty="0"/>
              </a:p>
            </p:txBody>
          </p:sp>
          <p:sp>
            <p:nvSpPr>
              <p:cNvPr id="176" name="Freeform: Shape 175">
                <a:extLst>
                  <a:ext uri="{FF2B5EF4-FFF2-40B4-BE49-F238E27FC236}">
                    <a16:creationId xmlns:a16="http://schemas.microsoft.com/office/drawing/2014/main" id="{09C610C6-3654-4670-B728-EAA6288F4DE6}"/>
                  </a:ext>
                </a:extLst>
              </p:cNvPr>
              <p:cNvSpPr/>
              <p:nvPr/>
            </p:nvSpPr>
            <p:spPr>
              <a:xfrm>
                <a:off x="2133335" y="3237885"/>
                <a:ext cx="25011" cy="291792"/>
              </a:xfrm>
              <a:custGeom>
                <a:avLst/>
                <a:gdLst>
                  <a:gd name="connsiteX0" fmla="*/ 12505 w 25010"/>
                  <a:gd name="connsiteY0" fmla="*/ 283455 h 291792"/>
                  <a:gd name="connsiteX1" fmla="*/ 12505 w 25010"/>
                  <a:gd name="connsiteY1" fmla="*/ 12505 h 291792"/>
                </a:gdLst>
                <a:ahLst/>
                <a:cxnLst>
                  <a:cxn ang="0">
                    <a:pos x="connsiteX0" y="connsiteY0"/>
                  </a:cxn>
                  <a:cxn ang="0">
                    <a:pos x="connsiteX1" y="connsiteY1"/>
                  </a:cxn>
                </a:cxnLst>
                <a:rect l="l" t="t" r="r" b="b"/>
                <a:pathLst>
                  <a:path w="25010" h="291792">
                    <a:moveTo>
                      <a:pt x="12505" y="283455"/>
                    </a:moveTo>
                    <a:lnTo>
                      <a:pt x="12505" y="12505"/>
                    </a:lnTo>
                  </a:path>
                </a:pathLst>
              </a:custGeom>
              <a:ln w="19050" cap="flat">
                <a:solidFill>
                  <a:srgbClr val="527FFF"/>
                </a:solidFill>
                <a:prstDash val="solid"/>
                <a:round/>
              </a:ln>
            </p:spPr>
            <p:txBody>
              <a:bodyPr rtlCol="0" anchor="ctr"/>
              <a:lstStyle/>
              <a:p>
                <a:endParaRPr lang="en-US" dirty="0"/>
              </a:p>
            </p:txBody>
          </p:sp>
          <p:sp>
            <p:nvSpPr>
              <p:cNvPr id="177" name="Freeform: Shape 176">
                <a:extLst>
                  <a:ext uri="{FF2B5EF4-FFF2-40B4-BE49-F238E27FC236}">
                    <a16:creationId xmlns:a16="http://schemas.microsoft.com/office/drawing/2014/main" id="{2F29D8F7-DE1C-48D3-9661-1B356E9C56A6}"/>
                  </a:ext>
                </a:extLst>
              </p:cNvPr>
              <p:cNvSpPr/>
              <p:nvPr/>
            </p:nvSpPr>
            <p:spPr>
              <a:xfrm>
                <a:off x="2133335" y="3627219"/>
                <a:ext cx="25011" cy="341814"/>
              </a:xfrm>
              <a:custGeom>
                <a:avLst/>
                <a:gdLst>
                  <a:gd name="connsiteX0" fmla="*/ 12505 w 25010"/>
                  <a:gd name="connsiteY0" fmla="*/ 336812 h 341813"/>
                  <a:gd name="connsiteX1" fmla="*/ 12505 w 25010"/>
                  <a:gd name="connsiteY1" fmla="*/ 12505 h 341813"/>
                </a:gdLst>
                <a:ahLst/>
                <a:cxnLst>
                  <a:cxn ang="0">
                    <a:pos x="connsiteX0" y="connsiteY0"/>
                  </a:cxn>
                  <a:cxn ang="0">
                    <a:pos x="connsiteX1" y="connsiteY1"/>
                  </a:cxn>
                </a:cxnLst>
                <a:rect l="l" t="t" r="r" b="b"/>
                <a:pathLst>
                  <a:path w="25010" h="341813">
                    <a:moveTo>
                      <a:pt x="12505" y="336812"/>
                    </a:moveTo>
                    <a:lnTo>
                      <a:pt x="12505" y="12505"/>
                    </a:lnTo>
                  </a:path>
                </a:pathLst>
              </a:custGeom>
              <a:ln w="19050" cap="flat">
                <a:solidFill>
                  <a:srgbClr val="527FFF"/>
                </a:solidFill>
                <a:prstDash val="solid"/>
                <a:round/>
              </a:ln>
            </p:spPr>
            <p:txBody>
              <a:bodyPr rtlCol="0" anchor="ctr"/>
              <a:lstStyle/>
              <a:p>
                <a:endParaRPr lang="en-US" dirty="0"/>
              </a:p>
            </p:txBody>
          </p:sp>
          <p:sp>
            <p:nvSpPr>
              <p:cNvPr id="178" name="Freeform: Shape 177">
                <a:extLst>
                  <a:ext uri="{FF2B5EF4-FFF2-40B4-BE49-F238E27FC236}">
                    <a16:creationId xmlns:a16="http://schemas.microsoft.com/office/drawing/2014/main" id="{FAB5198C-A627-45EA-8D01-9C343CBDB0B3}"/>
                  </a:ext>
                </a:extLst>
              </p:cNvPr>
              <p:cNvSpPr/>
              <p:nvPr/>
            </p:nvSpPr>
            <p:spPr>
              <a:xfrm>
                <a:off x="1986605" y="3415893"/>
                <a:ext cx="566911" cy="116717"/>
              </a:xfrm>
              <a:custGeom>
                <a:avLst/>
                <a:gdLst>
                  <a:gd name="connsiteX0" fmla="*/ 558574 w 566910"/>
                  <a:gd name="connsiteY0" fmla="*/ 105447 h 116716"/>
                  <a:gd name="connsiteX1" fmla="*/ 12505 w 566910"/>
                  <a:gd name="connsiteY1" fmla="*/ 22078 h 116716"/>
                </a:gdLst>
                <a:ahLst/>
                <a:cxnLst>
                  <a:cxn ang="0">
                    <a:pos x="connsiteX0" y="connsiteY0"/>
                  </a:cxn>
                  <a:cxn ang="0">
                    <a:pos x="connsiteX1" y="connsiteY1"/>
                  </a:cxn>
                </a:cxnLst>
                <a:rect l="l" t="t" r="r" b="b"/>
                <a:pathLst>
                  <a:path w="566910" h="116716">
                    <a:moveTo>
                      <a:pt x="558574" y="105447"/>
                    </a:moveTo>
                    <a:cubicBezTo>
                      <a:pt x="558574" y="105447"/>
                      <a:pt x="314302" y="-22941"/>
                      <a:pt x="12505" y="22078"/>
                    </a:cubicBezTo>
                  </a:path>
                </a:pathLst>
              </a:custGeom>
              <a:noFill/>
              <a:ln w="19050" cap="flat">
                <a:solidFill>
                  <a:srgbClr val="527FFF"/>
                </a:solidFill>
                <a:prstDash val="solid"/>
                <a:round/>
              </a:ln>
            </p:spPr>
            <p:txBody>
              <a:bodyPr rtlCol="0" anchor="ctr"/>
              <a:lstStyle/>
              <a:p>
                <a:endParaRPr lang="en-US" dirty="0"/>
              </a:p>
            </p:txBody>
          </p:sp>
          <p:sp>
            <p:nvSpPr>
              <p:cNvPr id="179" name="Freeform: Shape 178">
                <a:extLst>
                  <a:ext uri="{FF2B5EF4-FFF2-40B4-BE49-F238E27FC236}">
                    <a16:creationId xmlns:a16="http://schemas.microsoft.com/office/drawing/2014/main" id="{274CF28B-326A-4C7D-930E-C7351E3675C0}"/>
                  </a:ext>
                </a:extLst>
              </p:cNvPr>
              <p:cNvSpPr/>
              <p:nvPr/>
            </p:nvSpPr>
            <p:spPr>
              <a:xfrm>
                <a:off x="1737331" y="3858986"/>
                <a:ext cx="808682" cy="116717"/>
              </a:xfrm>
              <a:custGeom>
                <a:avLst/>
                <a:gdLst>
                  <a:gd name="connsiteX0" fmla="*/ 803680 w 808681"/>
                  <a:gd name="connsiteY0" fmla="*/ 12505 h 116716"/>
                  <a:gd name="connsiteX1" fmla="*/ 12505 w 808681"/>
                  <a:gd name="connsiteY1" fmla="*/ 12505 h 116716"/>
                </a:gdLst>
                <a:ahLst/>
                <a:cxnLst>
                  <a:cxn ang="0">
                    <a:pos x="connsiteX0" y="connsiteY0"/>
                  </a:cxn>
                  <a:cxn ang="0">
                    <a:pos x="connsiteX1" y="connsiteY1"/>
                  </a:cxn>
                </a:cxnLst>
                <a:rect l="l" t="t" r="r" b="b"/>
                <a:pathLst>
                  <a:path w="808681" h="116716">
                    <a:moveTo>
                      <a:pt x="803680" y="12505"/>
                    </a:moveTo>
                    <a:cubicBezTo>
                      <a:pt x="803680" y="12505"/>
                      <a:pt x="419347" y="221762"/>
                      <a:pt x="12505" y="12505"/>
                    </a:cubicBezTo>
                  </a:path>
                </a:pathLst>
              </a:custGeom>
              <a:noFill/>
              <a:ln w="19050" cap="flat">
                <a:solidFill>
                  <a:srgbClr val="527FFF"/>
                </a:solidFill>
                <a:prstDash val="solid"/>
                <a:round/>
              </a:ln>
            </p:spPr>
            <p:txBody>
              <a:bodyPr rtlCol="0" anchor="ctr"/>
              <a:lstStyle/>
              <a:p>
                <a:endParaRPr lang="en-US" dirty="0"/>
              </a:p>
            </p:txBody>
          </p:sp>
          <p:sp>
            <p:nvSpPr>
              <p:cNvPr id="180" name="Freeform: Shape 179">
                <a:extLst>
                  <a:ext uri="{FF2B5EF4-FFF2-40B4-BE49-F238E27FC236}">
                    <a16:creationId xmlns:a16="http://schemas.microsoft.com/office/drawing/2014/main" id="{DB68732E-9C22-4D91-BBB8-7E27419396F5}"/>
                  </a:ext>
                </a:extLst>
              </p:cNvPr>
              <p:cNvSpPr/>
              <p:nvPr/>
            </p:nvSpPr>
            <p:spPr>
              <a:xfrm>
                <a:off x="2016618" y="3564692"/>
                <a:ext cx="741986" cy="200086"/>
              </a:xfrm>
              <a:custGeom>
                <a:avLst/>
                <a:gdLst>
                  <a:gd name="connsiteX0" fmla="*/ 12505 w 741986"/>
                  <a:gd name="connsiteY0" fmla="*/ 20842 h 200086"/>
                  <a:gd name="connsiteX1" fmla="*/ 661118 w 741986"/>
                  <a:gd name="connsiteY1" fmla="*/ 12505 h 200086"/>
                  <a:gd name="connsiteX2" fmla="*/ 654449 w 741986"/>
                  <a:gd name="connsiteY2" fmla="*/ 188415 h 200086"/>
                  <a:gd name="connsiteX3" fmla="*/ 596924 w 741986"/>
                  <a:gd name="connsiteY3" fmla="*/ 193417 h 200086"/>
                </a:gdLst>
                <a:ahLst/>
                <a:cxnLst>
                  <a:cxn ang="0">
                    <a:pos x="connsiteX0" y="connsiteY0"/>
                  </a:cxn>
                  <a:cxn ang="0">
                    <a:pos x="connsiteX1" y="connsiteY1"/>
                  </a:cxn>
                  <a:cxn ang="0">
                    <a:pos x="connsiteX2" y="connsiteY2"/>
                  </a:cxn>
                  <a:cxn ang="0">
                    <a:pos x="connsiteX3" y="connsiteY3"/>
                  </a:cxn>
                </a:cxnLst>
                <a:rect l="l" t="t" r="r" b="b"/>
                <a:pathLst>
                  <a:path w="741986" h="200086">
                    <a:moveTo>
                      <a:pt x="12505" y="20842"/>
                    </a:moveTo>
                    <a:lnTo>
                      <a:pt x="661118" y="12505"/>
                    </a:lnTo>
                    <a:cubicBezTo>
                      <a:pt x="758660" y="33348"/>
                      <a:pt x="753658" y="174242"/>
                      <a:pt x="654449" y="188415"/>
                    </a:cubicBezTo>
                    <a:lnTo>
                      <a:pt x="596924" y="193417"/>
                    </a:lnTo>
                  </a:path>
                </a:pathLst>
              </a:custGeom>
              <a:noFill/>
              <a:ln w="19050" cap="flat">
                <a:solidFill>
                  <a:srgbClr val="FFFFFF"/>
                </a:solidFill>
                <a:custDash>
                  <a:ds d="300000" sp="450000"/>
                </a:custDash>
                <a:round/>
              </a:ln>
            </p:spPr>
            <p:txBody>
              <a:bodyPr rtlCol="0" anchor="ctr"/>
              <a:lstStyle/>
              <a:p>
                <a:endParaRPr lang="en-US" dirty="0"/>
              </a:p>
            </p:txBody>
          </p:sp>
          <p:sp>
            <p:nvSpPr>
              <p:cNvPr id="181" name="Freeform: Shape 180">
                <a:extLst>
                  <a:ext uri="{FF2B5EF4-FFF2-40B4-BE49-F238E27FC236}">
                    <a16:creationId xmlns:a16="http://schemas.microsoft.com/office/drawing/2014/main" id="{91581904-0E5C-4CCC-A1AB-32F1B571932D}"/>
                  </a:ext>
                </a:extLst>
              </p:cNvPr>
              <p:cNvSpPr/>
              <p:nvPr/>
            </p:nvSpPr>
            <p:spPr>
              <a:xfrm>
                <a:off x="1542495" y="3837310"/>
                <a:ext cx="783671" cy="200086"/>
              </a:xfrm>
              <a:custGeom>
                <a:avLst/>
                <a:gdLst>
                  <a:gd name="connsiteX0" fmla="*/ 118970 w 783670"/>
                  <a:gd name="connsiteY0" fmla="*/ 12505 h 200086"/>
                  <a:gd name="connsiteX1" fmla="*/ 78119 w 783670"/>
                  <a:gd name="connsiteY1" fmla="*/ 17507 h 200086"/>
                  <a:gd name="connsiteX2" fmla="*/ 63946 w 783670"/>
                  <a:gd name="connsiteY2" fmla="*/ 190082 h 200086"/>
                  <a:gd name="connsiteX3" fmla="*/ 773418 w 783670"/>
                  <a:gd name="connsiteY3" fmla="*/ 190082 h 200086"/>
                </a:gdLst>
                <a:ahLst/>
                <a:cxnLst>
                  <a:cxn ang="0">
                    <a:pos x="connsiteX0" y="connsiteY0"/>
                  </a:cxn>
                  <a:cxn ang="0">
                    <a:pos x="connsiteX1" y="connsiteY1"/>
                  </a:cxn>
                  <a:cxn ang="0">
                    <a:pos x="connsiteX2" y="connsiteY2"/>
                  </a:cxn>
                  <a:cxn ang="0">
                    <a:pos x="connsiteX3" y="connsiteY3"/>
                  </a:cxn>
                </a:cxnLst>
                <a:rect l="l" t="t" r="r" b="b"/>
                <a:pathLst>
                  <a:path w="783670" h="200086">
                    <a:moveTo>
                      <a:pt x="118970" y="12505"/>
                    </a:moveTo>
                    <a:lnTo>
                      <a:pt x="78119" y="17507"/>
                    </a:lnTo>
                    <a:cubicBezTo>
                      <a:pt x="-1082" y="30847"/>
                      <a:pt x="-11920" y="160069"/>
                      <a:pt x="63946" y="190082"/>
                    </a:cubicBezTo>
                    <a:lnTo>
                      <a:pt x="773418" y="190082"/>
                    </a:lnTo>
                  </a:path>
                </a:pathLst>
              </a:custGeom>
              <a:noFill/>
              <a:ln w="19050" cap="flat">
                <a:solidFill>
                  <a:srgbClr val="FFFFFF"/>
                </a:solidFill>
                <a:custDash>
                  <a:ds d="300000" sp="450000"/>
                </a:custDash>
                <a:round/>
              </a:ln>
            </p:spPr>
            <p:txBody>
              <a:bodyPr rtlCol="0" anchor="ctr"/>
              <a:lstStyle/>
              <a:p>
                <a:endParaRPr lang="en-US" dirty="0"/>
              </a:p>
            </p:txBody>
          </p:sp>
        </p:grpSp>
      </p:grpSp>
      <p:grpSp>
        <p:nvGrpSpPr>
          <p:cNvPr id="209" name="Group 208">
            <a:extLst>
              <a:ext uri="{FF2B5EF4-FFF2-40B4-BE49-F238E27FC236}">
                <a16:creationId xmlns:a16="http://schemas.microsoft.com/office/drawing/2014/main" id="{A33EC0AA-68A7-4A5D-A006-780254A5E48B}"/>
              </a:ext>
              <a:ext uri="{C183D7F6-B498-43B3-948B-1728B52AA6E4}">
                <adec:decorative xmlns:adec="http://schemas.microsoft.com/office/drawing/2017/decorative" val="1"/>
              </a:ext>
            </a:extLst>
          </p:cNvPr>
          <p:cNvGrpSpPr/>
          <p:nvPr/>
        </p:nvGrpSpPr>
        <p:grpSpPr>
          <a:xfrm>
            <a:off x="6393056" y="2742859"/>
            <a:ext cx="1837684" cy="3022288"/>
            <a:chOff x="6393056" y="2742859"/>
            <a:chExt cx="1837684" cy="3022288"/>
          </a:xfrm>
        </p:grpSpPr>
        <p:sp>
          <p:nvSpPr>
            <p:cNvPr id="82" name="TextBox 81">
              <a:extLst>
                <a:ext uri="{FF2B5EF4-FFF2-40B4-BE49-F238E27FC236}">
                  <a16:creationId xmlns:a16="http://schemas.microsoft.com/office/drawing/2014/main" id="{EA329DC0-38A1-4038-9E44-1FC3EF61DF3F}"/>
                </a:ext>
              </a:extLst>
            </p:cNvPr>
            <p:cNvSpPr txBox="1"/>
            <p:nvPr/>
          </p:nvSpPr>
          <p:spPr>
            <a:xfrm>
              <a:off x="6393056" y="4407852"/>
              <a:ext cx="1837684" cy="1357295"/>
            </a:xfrm>
            <a:prstGeom prst="rect">
              <a:avLst/>
            </a:prstGeom>
            <a:noFill/>
          </p:spPr>
          <p:txBody>
            <a:bodyPr wrap="none" lIns="182880" tIns="146304" rIns="182880" bIns="146304" rtlCol="0">
              <a:spAutoFit/>
            </a:bodyPr>
            <a:lstStyle/>
            <a:p>
              <a:pPr marL="0" marR="0" lvl="0" indent="0" algn="ctr" defTabSz="1097212" rtl="0" eaLnBrk="1" fontAlgn="auto" latinLnBrk="0" hangingPunct="1">
                <a:lnSpc>
                  <a:spcPct val="90000"/>
                </a:lnSpc>
                <a:spcBef>
                  <a:spcPts val="0"/>
                </a:spcBef>
                <a:spcAft>
                  <a:spcPts val="1800"/>
                </a:spcAft>
                <a:buClrTx/>
                <a:buSzTx/>
                <a:buFontTx/>
                <a:buNone/>
                <a:tabLst/>
                <a:defRPr/>
              </a:pPr>
              <a:r>
                <a:rPr kumimoji="0" lang="en-US" sz="2400" b="0" i="0" u="none" strike="noStrike" kern="1200" cap="none" spc="0" normalizeH="0" baseline="0" noProof="0" dirty="0">
                  <a:ln>
                    <a:noFill/>
                  </a:ln>
                  <a:gradFill>
                    <a:gsLst>
                      <a:gs pos="2917">
                        <a:srgbClr val="FFFFFF"/>
                      </a:gs>
                      <a:gs pos="30000">
                        <a:srgbClr val="FFFFFF"/>
                      </a:gs>
                    </a:gsLst>
                    <a:lin ang="5400000" scaled="0"/>
                  </a:gradFill>
                  <a:effectLst/>
                  <a:uLnTx/>
                  <a:uFillTx/>
                  <a:latin typeface="Amazon Ember"/>
                  <a:ea typeface="+mn-ea"/>
                  <a:cs typeface="+mn-cs"/>
                </a:rPr>
                <a:t>Label</a:t>
              </a:r>
            </a:p>
            <a:p>
              <a:pPr algn="ctr">
                <a:lnSpc>
                  <a:spcPct val="90000"/>
                </a:lnSpc>
                <a:spcAft>
                  <a:spcPts val="1800"/>
                </a:spcAft>
                <a:defRPr/>
              </a:pPr>
              <a:r>
                <a:rPr lang="en-US" sz="1800" dirty="0">
                  <a:solidFill>
                    <a:srgbClr val="FFCE3F"/>
                  </a:solidFill>
                </a:rPr>
                <a:t>Description of</a:t>
              </a:r>
              <a:br>
                <a:rPr lang="en-US" sz="1800" dirty="0">
                  <a:solidFill>
                    <a:srgbClr val="FFCE3F"/>
                  </a:solidFill>
                </a:rPr>
              </a:br>
              <a:r>
                <a:rPr lang="en-US" sz="1800" dirty="0">
                  <a:solidFill>
                    <a:srgbClr val="FFCE3F"/>
                  </a:solidFill>
                </a:rPr>
                <a:t>the concept.</a:t>
              </a:r>
            </a:p>
          </p:txBody>
        </p:sp>
        <p:grpSp>
          <p:nvGrpSpPr>
            <p:cNvPr id="184" name="Graphic 182">
              <a:extLst>
                <a:ext uri="{FF2B5EF4-FFF2-40B4-BE49-F238E27FC236}">
                  <a16:creationId xmlns:a16="http://schemas.microsoft.com/office/drawing/2014/main" id="{67DBEF64-F1A4-40CA-B996-74B716FCE3BB}"/>
                </a:ext>
              </a:extLst>
            </p:cNvPr>
            <p:cNvGrpSpPr/>
            <p:nvPr/>
          </p:nvGrpSpPr>
          <p:grpSpPr>
            <a:xfrm>
              <a:off x="6448151" y="2742859"/>
              <a:ext cx="1749259" cy="1749259"/>
              <a:chOff x="6362700" y="3162300"/>
              <a:chExt cx="1905000" cy="1905000"/>
            </a:xfrm>
          </p:grpSpPr>
          <p:sp>
            <p:nvSpPr>
              <p:cNvPr id="185" name="Freeform: Shape 184">
                <a:extLst>
                  <a:ext uri="{FF2B5EF4-FFF2-40B4-BE49-F238E27FC236}">
                    <a16:creationId xmlns:a16="http://schemas.microsoft.com/office/drawing/2014/main" id="{46F7EFF6-EF52-46C4-897E-FABDEDDFB568}"/>
                  </a:ext>
                </a:extLst>
              </p:cNvPr>
              <p:cNvSpPr/>
              <p:nvPr/>
            </p:nvSpPr>
            <p:spPr>
              <a:xfrm>
                <a:off x="6773228" y="4133850"/>
                <a:ext cx="114300" cy="114300"/>
              </a:xfrm>
              <a:custGeom>
                <a:avLst/>
                <a:gdLst>
                  <a:gd name="connsiteX0" fmla="*/ 100012 w 114300"/>
                  <a:gd name="connsiteY0" fmla="*/ 57150 h 114300"/>
                  <a:gd name="connsiteX1" fmla="*/ 57150 w 114300"/>
                  <a:gd name="connsiteY1" fmla="*/ 100013 h 114300"/>
                  <a:gd name="connsiteX2" fmla="*/ 14287 w 114300"/>
                  <a:gd name="connsiteY2" fmla="*/ 57150 h 114300"/>
                  <a:gd name="connsiteX3" fmla="*/ 57150 w 114300"/>
                  <a:gd name="connsiteY3" fmla="*/ 14288 h 114300"/>
                  <a:gd name="connsiteX4" fmla="*/ 100012 w 114300"/>
                  <a:gd name="connsiteY4" fmla="*/ 57150 h 114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300" h="114300">
                    <a:moveTo>
                      <a:pt x="100012" y="57150"/>
                    </a:moveTo>
                    <a:cubicBezTo>
                      <a:pt x="100012" y="80822"/>
                      <a:pt x="80822" y="100013"/>
                      <a:pt x="57150" y="100013"/>
                    </a:cubicBezTo>
                    <a:cubicBezTo>
                      <a:pt x="33478" y="100013"/>
                      <a:pt x="14287" y="80822"/>
                      <a:pt x="14287" y="57150"/>
                    </a:cubicBezTo>
                    <a:cubicBezTo>
                      <a:pt x="14287" y="33478"/>
                      <a:pt x="33478" y="14288"/>
                      <a:pt x="57150" y="14288"/>
                    </a:cubicBezTo>
                    <a:cubicBezTo>
                      <a:pt x="80822" y="14288"/>
                      <a:pt x="100012" y="33478"/>
                      <a:pt x="100012" y="57150"/>
                    </a:cubicBezTo>
                    <a:close/>
                  </a:path>
                </a:pathLst>
              </a:custGeom>
              <a:noFill/>
              <a:ln w="19050" cap="flat">
                <a:solidFill>
                  <a:srgbClr val="FFFFFF"/>
                </a:solidFill>
                <a:prstDash val="solid"/>
                <a:round/>
              </a:ln>
            </p:spPr>
            <p:txBody>
              <a:bodyPr rtlCol="0" anchor="ctr"/>
              <a:lstStyle/>
              <a:p>
                <a:endParaRPr lang="en-US" dirty="0"/>
              </a:p>
            </p:txBody>
          </p:sp>
          <p:sp>
            <p:nvSpPr>
              <p:cNvPr id="186" name="Freeform: Shape 185">
                <a:extLst>
                  <a:ext uri="{FF2B5EF4-FFF2-40B4-BE49-F238E27FC236}">
                    <a16:creationId xmlns:a16="http://schemas.microsoft.com/office/drawing/2014/main" id="{4010931A-07CB-427B-B428-2DBEB26EED44}"/>
                  </a:ext>
                </a:extLst>
              </p:cNvPr>
              <p:cNvSpPr/>
              <p:nvPr/>
            </p:nvSpPr>
            <p:spPr>
              <a:xfrm>
                <a:off x="6773228" y="3897630"/>
                <a:ext cx="114300" cy="114300"/>
              </a:xfrm>
              <a:custGeom>
                <a:avLst/>
                <a:gdLst>
                  <a:gd name="connsiteX0" fmla="*/ 100012 w 114300"/>
                  <a:gd name="connsiteY0" fmla="*/ 57150 h 114300"/>
                  <a:gd name="connsiteX1" fmla="*/ 57150 w 114300"/>
                  <a:gd name="connsiteY1" fmla="*/ 100012 h 114300"/>
                  <a:gd name="connsiteX2" fmla="*/ 14287 w 114300"/>
                  <a:gd name="connsiteY2" fmla="*/ 57150 h 114300"/>
                  <a:gd name="connsiteX3" fmla="*/ 57150 w 114300"/>
                  <a:gd name="connsiteY3" fmla="*/ 14287 h 114300"/>
                  <a:gd name="connsiteX4" fmla="*/ 100012 w 114300"/>
                  <a:gd name="connsiteY4" fmla="*/ 57150 h 114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300" h="114300">
                    <a:moveTo>
                      <a:pt x="100012" y="57150"/>
                    </a:moveTo>
                    <a:cubicBezTo>
                      <a:pt x="100012" y="80822"/>
                      <a:pt x="80822" y="100012"/>
                      <a:pt x="57150" y="100012"/>
                    </a:cubicBezTo>
                    <a:cubicBezTo>
                      <a:pt x="33478" y="100012"/>
                      <a:pt x="14287" y="80822"/>
                      <a:pt x="14287" y="57150"/>
                    </a:cubicBezTo>
                    <a:cubicBezTo>
                      <a:pt x="14287" y="33478"/>
                      <a:pt x="33478" y="14287"/>
                      <a:pt x="57150" y="14287"/>
                    </a:cubicBezTo>
                    <a:cubicBezTo>
                      <a:pt x="80822" y="14287"/>
                      <a:pt x="100012" y="33478"/>
                      <a:pt x="100012" y="57150"/>
                    </a:cubicBezTo>
                    <a:close/>
                  </a:path>
                </a:pathLst>
              </a:custGeom>
              <a:noFill/>
              <a:ln w="19050" cap="flat">
                <a:solidFill>
                  <a:srgbClr val="FFFFFF"/>
                </a:solidFill>
                <a:prstDash val="solid"/>
                <a:round/>
              </a:ln>
            </p:spPr>
            <p:txBody>
              <a:bodyPr rtlCol="0" anchor="ctr"/>
              <a:lstStyle/>
              <a:p>
                <a:endParaRPr lang="en-US" dirty="0"/>
              </a:p>
            </p:txBody>
          </p:sp>
          <p:sp>
            <p:nvSpPr>
              <p:cNvPr id="187" name="Freeform: Shape 186">
                <a:extLst>
                  <a:ext uri="{FF2B5EF4-FFF2-40B4-BE49-F238E27FC236}">
                    <a16:creationId xmlns:a16="http://schemas.microsoft.com/office/drawing/2014/main" id="{AD08A789-6B01-495E-83F3-9506513483BF}"/>
                  </a:ext>
                </a:extLst>
              </p:cNvPr>
              <p:cNvSpPr/>
              <p:nvPr/>
            </p:nvSpPr>
            <p:spPr>
              <a:xfrm>
                <a:off x="7138988" y="3523298"/>
                <a:ext cx="114300" cy="114300"/>
              </a:xfrm>
              <a:custGeom>
                <a:avLst/>
                <a:gdLst>
                  <a:gd name="connsiteX0" fmla="*/ 100013 w 114300"/>
                  <a:gd name="connsiteY0" fmla="*/ 57150 h 114300"/>
                  <a:gd name="connsiteX1" fmla="*/ 57150 w 114300"/>
                  <a:gd name="connsiteY1" fmla="*/ 100013 h 114300"/>
                  <a:gd name="connsiteX2" fmla="*/ 14288 w 114300"/>
                  <a:gd name="connsiteY2" fmla="*/ 57150 h 114300"/>
                  <a:gd name="connsiteX3" fmla="*/ 57150 w 114300"/>
                  <a:gd name="connsiteY3" fmla="*/ 14288 h 114300"/>
                  <a:gd name="connsiteX4" fmla="*/ 100013 w 114300"/>
                  <a:gd name="connsiteY4" fmla="*/ 57150 h 114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300" h="114300">
                    <a:moveTo>
                      <a:pt x="100013" y="57150"/>
                    </a:moveTo>
                    <a:cubicBezTo>
                      <a:pt x="100013" y="80822"/>
                      <a:pt x="80822" y="100013"/>
                      <a:pt x="57150" y="100013"/>
                    </a:cubicBezTo>
                    <a:cubicBezTo>
                      <a:pt x="33478" y="100013"/>
                      <a:pt x="14288" y="80822"/>
                      <a:pt x="14288" y="57150"/>
                    </a:cubicBezTo>
                    <a:cubicBezTo>
                      <a:pt x="14288" y="33478"/>
                      <a:pt x="33478" y="14288"/>
                      <a:pt x="57150" y="14288"/>
                    </a:cubicBezTo>
                    <a:cubicBezTo>
                      <a:pt x="80822" y="14288"/>
                      <a:pt x="100013" y="33478"/>
                      <a:pt x="100013" y="57150"/>
                    </a:cubicBezTo>
                    <a:close/>
                  </a:path>
                </a:pathLst>
              </a:custGeom>
              <a:noFill/>
              <a:ln w="19050" cap="flat">
                <a:solidFill>
                  <a:srgbClr val="FFFFFF"/>
                </a:solidFill>
                <a:prstDash val="solid"/>
                <a:round/>
              </a:ln>
            </p:spPr>
            <p:txBody>
              <a:bodyPr rtlCol="0" anchor="ctr"/>
              <a:lstStyle/>
              <a:p>
                <a:endParaRPr lang="en-US" dirty="0"/>
              </a:p>
            </p:txBody>
          </p:sp>
          <p:sp>
            <p:nvSpPr>
              <p:cNvPr id="188" name="Freeform: Shape 187">
                <a:extLst>
                  <a:ext uri="{FF2B5EF4-FFF2-40B4-BE49-F238E27FC236}">
                    <a16:creationId xmlns:a16="http://schemas.microsoft.com/office/drawing/2014/main" id="{F950AC3F-C5FD-44C0-B17C-0EF16205E363}"/>
                  </a:ext>
                </a:extLst>
              </p:cNvPr>
              <p:cNvSpPr/>
              <p:nvPr/>
            </p:nvSpPr>
            <p:spPr>
              <a:xfrm>
                <a:off x="7370445" y="3523298"/>
                <a:ext cx="114300" cy="114300"/>
              </a:xfrm>
              <a:custGeom>
                <a:avLst/>
                <a:gdLst>
                  <a:gd name="connsiteX0" fmla="*/ 100013 w 114300"/>
                  <a:gd name="connsiteY0" fmla="*/ 57150 h 114300"/>
                  <a:gd name="connsiteX1" fmla="*/ 57150 w 114300"/>
                  <a:gd name="connsiteY1" fmla="*/ 100013 h 114300"/>
                  <a:gd name="connsiteX2" fmla="*/ 14288 w 114300"/>
                  <a:gd name="connsiteY2" fmla="*/ 57150 h 114300"/>
                  <a:gd name="connsiteX3" fmla="*/ 57150 w 114300"/>
                  <a:gd name="connsiteY3" fmla="*/ 14288 h 114300"/>
                  <a:gd name="connsiteX4" fmla="*/ 100013 w 114300"/>
                  <a:gd name="connsiteY4" fmla="*/ 57150 h 114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300" h="114300">
                    <a:moveTo>
                      <a:pt x="100013" y="57150"/>
                    </a:moveTo>
                    <a:cubicBezTo>
                      <a:pt x="100013" y="80822"/>
                      <a:pt x="80822" y="100013"/>
                      <a:pt x="57150" y="100013"/>
                    </a:cubicBezTo>
                    <a:cubicBezTo>
                      <a:pt x="33478" y="100013"/>
                      <a:pt x="14288" y="80822"/>
                      <a:pt x="14288" y="57150"/>
                    </a:cubicBezTo>
                    <a:cubicBezTo>
                      <a:pt x="14288" y="33478"/>
                      <a:pt x="33478" y="14288"/>
                      <a:pt x="57150" y="14288"/>
                    </a:cubicBezTo>
                    <a:cubicBezTo>
                      <a:pt x="80822" y="14288"/>
                      <a:pt x="100013" y="33478"/>
                      <a:pt x="100013" y="57150"/>
                    </a:cubicBezTo>
                    <a:close/>
                  </a:path>
                </a:pathLst>
              </a:custGeom>
              <a:noFill/>
              <a:ln w="19050" cap="flat">
                <a:solidFill>
                  <a:srgbClr val="FFFFFF"/>
                </a:solidFill>
                <a:prstDash val="solid"/>
                <a:round/>
              </a:ln>
            </p:spPr>
            <p:txBody>
              <a:bodyPr rtlCol="0" anchor="ctr"/>
              <a:lstStyle/>
              <a:p>
                <a:endParaRPr lang="en-US" dirty="0"/>
              </a:p>
            </p:txBody>
          </p:sp>
          <p:sp>
            <p:nvSpPr>
              <p:cNvPr id="189" name="Freeform: Shape 188">
                <a:extLst>
                  <a:ext uri="{FF2B5EF4-FFF2-40B4-BE49-F238E27FC236}">
                    <a16:creationId xmlns:a16="http://schemas.microsoft.com/office/drawing/2014/main" id="{E71C7000-2121-452A-8BCB-9B0BFBC46940}"/>
                  </a:ext>
                </a:extLst>
              </p:cNvPr>
              <p:cNvSpPr/>
              <p:nvPr/>
            </p:nvSpPr>
            <p:spPr>
              <a:xfrm>
                <a:off x="7750493" y="3884295"/>
                <a:ext cx="114300" cy="114300"/>
              </a:xfrm>
              <a:custGeom>
                <a:avLst/>
                <a:gdLst>
                  <a:gd name="connsiteX0" fmla="*/ 100012 w 114300"/>
                  <a:gd name="connsiteY0" fmla="*/ 57150 h 114300"/>
                  <a:gd name="connsiteX1" fmla="*/ 57150 w 114300"/>
                  <a:gd name="connsiteY1" fmla="*/ 100013 h 114300"/>
                  <a:gd name="connsiteX2" fmla="*/ 14287 w 114300"/>
                  <a:gd name="connsiteY2" fmla="*/ 57150 h 114300"/>
                  <a:gd name="connsiteX3" fmla="*/ 57150 w 114300"/>
                  <a:gd name="connsiteY3" fmla="*/ 14288 h 114300"/>
                  <a:gd name="connsiteX4" fmla="*/ 100012 w 114300"/>
                  <a:gd name="connsiteY4" fmla="*/ 57150 h 114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300" h="114300">
                    <a:moveTo>
                      <a:pt x="100012" y="57150"/>
                    </a:moveTo>
                    <a:cubicBezTo>
                      <a:pt x="100012" y="80822"/>
                      <a:pt x="80822" y="100013"/>
                      <a:pt x="57150" y="100013"/>
                    </a:cubicBezTo>
                    <a:cubicBezTo>
                      <a:pt x="33478" y="100013"/>
                      <a:pt x="14287" y="80822"/>
                      <a:pt x="14287" y="57150"/>
                    </a:cubicBezTo>
                    <a:cubicBezTo>
                      <a:pt x="14287" y="33478"/>
                      <a:pt x="33478" y="14288"/>
                      <a:pt x="57150" y="14288"/>
                    </a:cubicBezTo>
                    <a:cubicBezTo>
                      <a:pt x="80822" y="14288"/>
                      <a:pt x="100012" y="33478"/>
                      <a:pt x="100012" y="57150"/>
                    </a:cubicBezTo>
                    <a:close/>
                  </a:path>
                </a:pathLst>
              </a:custGeom>
              <a:noFill/>
              <a:ln w="19050" cap="flat">
                <a:solidFill>
                  <a:srgbClr val="FFFFFF"/>
                </a:solidFill>
                <a:prstDash val="solid"/>
                <a:round/>
              </a:ln>
            </p:spPr>
            <p:txBody>
              <a:bodyPr rtlCol="0" anchor="ctr"/>
              <a:lstStyle/>
              <a:p>
                <a:endParaRPr lang="en-US" dirty="0"/>
              </a:p>
            </p:txBody>
          </p:sp>
          <p:sp>
            <p:nvSpPr>
              <p:cNvPr id="190" name="Freeform: Shape 189">
                <a:extLst>
                  <a:ext uri="{FF2B5EF4-FFF2-40B4-BE49-F238E27FC236}">
                    <a16:creationId xmlns:a16="http://schemas.microsoft.com/office/drawing/2014/main" id="{4AFE3CC3-7D1A-40EA-8F7A-D7AA59C70938}"/>
                  </a:ext>
                </a:extLst>
              </p:cNvPr>
              <p:cNvSpPr/>
              <p:nvPr/>
            </p:nvSpPr>
            <p:spPr>
              <a:xfrm>
                <a:off x="7750493" y="4130040"/>
                <a:ext cx="114300" cy="114300"/>
              </a:xfrm>
              <a:custGeom>
                <a:avLst/>
                <a:gdLst>
                  <a:gd name="connsiteX0" fmla="*/ 100012 w 114300"/>
                  <a:gd name="connsiteY0" fmla="*/ 57150 h 114300"/>
                  <a:gd name="connsiteX1" fmla="*/ 57150 w 114300"/>
                  <a:gd name="connsiteY1" fmla="*/ 100012 h 114300"/>
                  <a:gd name="connsiteX2" fmla="*/ 14287 w 114300"/>
                  <a:gd name="connsiteY2" fmla="*/ 57150 h 114300"/>
                  <a:gd name="connsiteX3" fmla="*/ 57150 w 114300"/>
                  <a:gd name="connsiteY3" fmla="*/ 14287 h 114300"/>
                  <a:gd name="connsiteX4" fmla="*/ 100012 w 114300"/>
                  <a:gd name="connsiteY4" fmla="*/ 57150 h 114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300" h="114300">
                    <a:moveTo>
                      <a:pt x="100012" y="57150"/>
                    </a:moveTo>
                    <a:cubicBezTo>
                      <a:pt x="100012" y="80822"/>
                      <a:pt x="80822" y="100012"/>
                      <a:pt x="57150" y="100012"/>
                    </a:cubicBezTo>
                    <a:cubicBezTo>
                      <a:pt x="33478" y="100012"/>
                      <a:pt x="14287" y="80822"/>
                      <a:pt x="14287" y="57150"/>
                    </a:cubicBezTo>
                    <a:cubicBezTo>
                      <a:pt x="14287" y="33478"/>
                      <a:pt x="33478" y="14287"/>
                      <a:pt x="57150" y="14287"/>
                    </a:cubicBezTo>
                    <a:cubicBezTo>
                      <a:pt x="80822" y="14287"/>
                      <a:pt x="100012" y="33478"/>
                      <a:pt x="100012" y="57150"/>
                    </a:cubicBezTo>
                    <a:close/>
                  </a:path>
                </a:pathLst>
              </a:custGeom>
              <a:noFill/>
              <a:ln w="19050" cap="flat">
                <a:solidFill>
                  <a:srgbClr val="FFFFFF"/>
                </a:solidFill>
                <a:prstDash val="solid"/>
                <a:round/>
              </a:ln>
            </p:spPr>
            <p:txBody>
              <a:bodyPr rtlCol="0" anchor="ctr"/>
              <a:lstStyle/>
              <a:p>
                <a:endParaRPr lang="en-US" dirty="0"/>
              </a:p>
            </p:txBody>
          </p:sp>
          <p:sp>
            <p:nvSpPr>
              <p:cNvPr id="191" name="Freeform: Shape 190">
                <a:extLst>
                  <a:ext uri="{FF2B5EF4-FFF2-40B4-BE49-F238E27FC236}">
                    <a16:creationId xmlns:a16="http://schemas.microsoft.com/office/drawing/2014/main" id="{C0C36127-93A7-4C5B-B174-6DB4605DC5EB}"/>
                  </a:ext>
                </a:extLst>
              </p:cNvPr>
              <p:cNvSpPr/>
              <p:nvPr/>
            </p:nvSpPr>
            <p:spPr>
              <a:xfrm>
                <a:off x="7138988" y="4501515"/>
                <a:ext cx="114300" cy="114300"/>
              </a:xfrm>
              <a:custGeom>
                <a:avLst/>
                <a:gdLst>
                  <a:gd name="connsiteX0" fmla="*/ 100013 w 114300"/>
                  <a:gd name="connsiteY0" fmla="*/ 57150 h 114300"/>
                  <a:gd name="connsiteX1" fmla="*/ 57150 w 114300"/>
                  <a:gd name="connsiteY1" fmla="*/ 100013 h 114300"/>
                  <a:gd name="connsiteX2" fmla="*/ 14288 w 114300"/>
                  <a:gd name="connsiteY2" fmla="*/ 57150 h 114300"/>
                  <a:gd name="connsiteX3" fmla="*/ 57150 w 114300"/>
                  <a:gd name="connsiteY3" fmla="*/ 14288 h 114300"/>
                  <a:gd name="connsiteX4" fmla="*/ 100013 w 114300"/>
                  <a:gd name="connsiteY4" fmla="*/ 57150 h 114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300" h="114300">
                    <a:moveTo>
                      <a:pt x="100013" y="57150"/>
                    </a:moveTo>
                    <a:cubicBezTo>
                      <a:pt x="100013" y="80822"/>
                      <a:pt x="80822" y="100013"/>
                      <a:pt x="57150" y="100013"/>
                    </a:cubicBezTo>
                    <a:cubicBezTo>
                      <a:pt x="33478" y="100013"/>
                      <a:pt x="14288" y="80822"/>
                      <a:pt x="14288" y="57150"/>
                    </a:cubicBezTo>
                    <a:cubicBezTo>
                      <a:pt x="14288" y="33478"/>
                      <a:pt x="33478" y="14288"/>
                      <a:pt x="57150" y="14288"/>
                    </a:cubicBezTo>
                    <a:cubicBezTo>
                      <a:pt x="80822" y="14288"/>
                      <a:pt x="100013" y="33478"/>
                      <a:pt x="100013" y="57150"/>
                    </a:cubicBezTo>
                    <a:close/>
                  </a:path>
                </a:pathLst>
              </a:custGeom>
              <a:noFill/>
              <a:ln w="19050" cap="flat">
                <a:solidFill>
                  <a:srgbClr val="FFFFFF"/>
                </a:solidFill>
                <a:prstDash val="solid"/>
                <a:round/>
              </a:ln>
            </p:spPr>
            <p:txBody>
              <a:bodyPr rtlCol="0" anchor="ctr"/>
              <a:lstStyle/>
              <a:p>
                <a:endParaRPr lang="en-US" dirty="0"/>
              </a:p>
            </p:txBody>
          </p:sp>
          <p:sp>
            <p:nvSpPr>
              <p:cNvPr id="192" name="Freeform: Shape 191">
                <a:extLst>
                  <a:ext uri="{FF2B5EF4-FFF2-40B4-BE49-F238E27FC236}">
                    <a16:creationId xmlns:a16="http://schemas.microsoft.com/office/drawing/2014/main" id="{DFAB1EFE-FF81-4494-AFCF-3B99A16E1037}"/>
                  </a:ext>
                </a:extLst>
              </p:cNvPr>
              <p:cNvSpPr/>
              <p:nvPr/>
            </p:nvSpPr>
            <p:spPr>
              <a:xfrm>
                <a:off x="7388543" y="4501515"/>
                <a:ext cx="114300" cy="114300"/>
              </a:xfrm>
              <a:custGeom>
                <a:avLst/>
                <a:gdLst>
                  <a:gd name="connsiteX0" fmla="*/ 100012 w 114300"/>
                  <a:gd name="connsiteY0" fmla="*/ 57150 h 114300"/>
                  <a:gd name="connsiteX1" fmla="*/ 57150 w 114300"/>
                  <a:gd name="connsiteY1" fmla="*/ 100013 h 114300"/>
                  <a:gd name="connsiteX2" fmla="*/ 14287 w 114300"/>
                  <a:gd name="connsiteY2" fmla="*/ 57150 h 114300"/>
                  <a:gd name="connsiteX3" fmla="*/ 57150 w 114300"/>
                  <a:gd name="connsiteY3" fmla="*/ 14288 h 114300"/>
                  <a:gd name="connsiteX4" fmla="*/ 100012 w 114300"/>
                  <a:gd name="connsiteY4" fmla="*/ 57150 h 114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300" h="114300">
                    <a:moveTo>
                      <a:pt x="100012" y="57150"/>
                    </a:moveTo>
                    <a:cubicBezTo>
                      <a:pt x="100012" y="80822"/>
                      <a:pt x="80822" y="100013"/>
                      <a:pt x="57150" y="100013"/>
                    </a:cubicBezTo>
                    <a:cubicBezTo>
                      <a:pt x="33478" y="100013"/>
                      <a:pt x="14287" y="80822"/>
                      <a:pt x="14287" y="57150"/>
                    </a:cubicBezTo>
                    <a:cubicBezTo>
                      <a:pt x="14287" y="33478"/>
                      <a:pt x="33478" y="14288"/>
                      <a:pt x="57150" y="14288"/>
                    </a:cubicBezTo>
                    <a:cubicBezTo>
                      <a:pt x="80822" y="14288"/>
                      <a:pt x="100012" y="33478"/>
                      <a:pt x="100012" y="57150"/>
                    </a:cubicBezTo>
                    <a:close/>
                  </a:path>
                </a:pathLst>
              </a:custGeom>
              <a:noFill/>
              <a:ln w="19050" cap="flat">
                <a:solidFill>
                  <a:srgbClr val="FFFFFF"/>
                </a:solidFill>
                <a:prstDash val="solid"/>
                <a:round/>
              </a:ln>
            </p:spPr>
            <p:txBody>
              <a:bodyPr rtlCol="0" anchor="ctr"/>
              <a:lstStyle/>
              <a:p>
                <a:endParaRPr lang="en-US" dirty="0"/>
              </a:p>
            </p:txBody>
          </p:sp>
          <p:sp>
            <p:nvSpPr>
              <p:cNvPr id="193" name="Freeform: Shape 192">
                <a:extLst>
                  <a:ext uri="{FF2B5EF4-FFF2-40B4-BE49-F238E27FC236}">
                    <a16:creationId xmlns:a16="http://schemas.microsoft.com/office/drawing/2014/main" id="{AF6A89EE-222E-4636-9846-1AEB067205AE}"/>
                  </a:ext>
                </a:extLst>
              </p:cNvPr>
              <p:cNvSpPr/>
              <p:nvPr/>
            </p:nvSpPr>
            <p:spPr>
              <a:xfrm>
                <a:off x="7906703" y="3400425"/>
                <a:ext cx="133350" cy="133350"/>
              </a:xfrm>
              <a:custGeom>
                <a:avLst/>
                <a:gdLst>
                  <a:gd name="connsiteX0" fmla="*/ 68580 w 133350"/>
                  <a:gd name="connsiteY0" fmla="*/ 122873 h 133350"/>
                  <a:gd name="connsiteX1" fmla="*/ 68580 w 133350"/>
                  <a:gd name="connsiteY1" fmla="*/ 122873 h 133350"/>
                  <a:gd name="connsiteX2" fmla="*/ 14288 w 133350"/>
                  <a:gd name="connsiteY2" fmla="*/ 68580 h 133350"/>
                  <a:gd name="connsiteX3" fmla="*/ 14288 w 133350"/>
                  <a:gd name="connsiteY3" fmla="*/ 68580 h 133350"/>
                  <a:gd name="connsiteX4" fmla="*/ 14288 w 133350"/>
                  <a:gd name="connsiteY4" fmla="*/ 68580 h 133350"/>
                  <a:gd name="connsiteX5" fmla="*/ 68580 w 133350"/>
                  <a:gd name="connsiteY5" fmla="*/ 14288 h 133350"/>
                  <a:gd name="connsiteX6" fmla="*/ 68580 w 133350"/>
                  <a:gd name="connsiteY6" fmla="*/ 14288 h 133350"/>
                  <a:gd name="connsiteX7" fmla="*/ 68580 w 133350"/>
                  <a:gd name="connsiteY7" fmla="*/ 14288 h 133350"/>
                  <a:gd name="connsiteX8" fmla="*/ 122872 w 133350"/>
                  <a:gd name="connsiteY8" fmla="*/ 68580 h 133350"/>
                  <a:gd name="connsiteX9" fmla="*/ 122872 w 133350"/>
                  <a:gd name="connsiteY9" fmla="*/ 68580 h 133350"/>
                  <a:gd name="connsiteX10" fmla="*/ 122872 w 133350"/>
                  <a:gd name="connsiteY10" fmla="*/ 68580 h 133350"/>
                  <a:gd name="connsiteX11" fmla="*/ 68580 w 133350"/>
                  <a:gd name="connsiteY11" fmla="*/ 122873 h 133350"/>
                  <a:gd name="connsiteX12" fmla="*/ 68580 w 133350"/>
                  <a:gd name="connsiteY12" fmla="*/ 122873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3350" h="133350">
                    <a:moveTo>
                      <a:pt x="68580" y="122873"/>
                    </a:moveTo>
                    <a:lnTo>
                      <a:pt x="68580" y="122873"/>
                    </a:lnTo>
                    <a:cubicBezTo>
                      <a:pt x="68580" y="92393"/>
                      <a:pt x="43815" y="68580"/>
                      <a:pt x="14288" y="68580"/>
                    </a:cubicBezTo>
                    <a:lnTo>
                      <a:pt x="14288" y="68580"/>
                    </a:lnTo>
                    <a:lnTo>
                      <a:pt x="14288" y="68580"/>
                    </a:lnTo>
                    <a:cubicBezTo>
                      <a:pt x="44767" y="68580"/>
                      <a:pt x="68580" y="43815"/>
                      <a:pt x="68580" y="14288"/>
                    </a:cubicBezTo>
                    <a:lnTo>
                      <a:pt x="68580" y="14288"/>
                    </a:lnTo>
                    <a:lnTo>
                      <a:pt x="68580" y="14288"/>
                    </a:lnTo>
                    <a:cubicBezTo>
                      <a:pt x="68580" y="44768"/>
                      <a:pt x="93345" y="68580"/>
                      <a:pt x="122872" y="68580"/>
                    </a:cubicBezTo>
                    <a:lnTo>
                      <a:pt x="122872" y="68580"/>
                    </a:lnTo>
                    <a:lnTo>
                      <a:pt x="122872" y="68580"/>
                    </a:lnTo>
                    <a:cubicBezTo>
                      <a:pt x="93345" y="67627"/>
                      <a:pt x="68580" y="92393"/>
                      <a:pt x="68580" y="122873"/>
                    </a:cubicBezTo>
                    <a:lnTo>
                      <a:pt x="68580" y="122873"/>
                    </a:lnTo>
                    <a:close/>
                  </a:path>
                </a:pathLst>
              </a:custGeom>
              <a:noFill/>
              <a:ln w="19050" cap="flat">
                <a:solidFill>
                  <a:srgbClr val="527FFF"/>
                </a:solidFill>
                <a:prstDash val="solid"/>
                <a:round/>
              </a:ln>
            </p:spPr>
            <p:txBody>
              <a:bodyPr rtlCol="0" anchor="ctr"/>
              <a:lstStyle/>
              <a:p>
                <a:endParaRPr lang="en-US" dirty="0"/>
              </a:p>
            </p:txBody>
          </p:sp>
          <p:sp>
            <p:nvSpPr>
              <p:cNvPr id="194" name="Freeform: Shape 193">
                <a:extLst>
                  <a:ext uri="{FF2B5EF4-FFF2-40B4-BE49-F238E27FC236}">
                    <a16:creationId xmlns:a16="http://schemas.microsoft.com/office/drawing/2014/main" id="{214550AB-8436-4E16-8FDC-3875F1C61962}"/>
                  </a:ext>
                </a:extLst>
              </p:cNvPr>
              <p:cNvSpPr/>
              <p:nvPr/>
            </p:nvSpPr>
            <p:spPr>
              <a:xfrm>
                <a:off x="6552247" y="3941445"/>
                <a:ext cx="133350" cy="133350"/>
              </a:xfrm>
              <a:custGeom>
                <a:avLst/>
                <a:gdLst>
                  <a:gd name="connsiteX0" fmla="*/ 68580 w 133350"/>
                  <a:gd name="connsiteY0" fmla="*/ 122872 h 133350"/>
                  <a:gd name="connsiteX1" fmla="*/ 68580 w 133350"/>
                  <a:gd name="connsiteY1" fmla="*/ 122872 h 133350"/>
                  <a:gd name="connsiteX2" fmla="*/ 14288 w 133350"/>
                  <a:gd name="connsiteY2" fmla="*/ 68580 h 133350"/>
                  <a:gd name="connsiteX3" fmla="*/ 14288 w 133350"/>
                  <a:gd name="connsiteY3" fmla="*/ 68580 h 133350"/>
                  <a:gd name="connsiteX4" fmla="*/ 14288 w 133350"/>
                  <a:gd name="connsiteY4" fmla="*/ 68580 h 133350"/>
                  <a:gd name="connsiteX5" fmla="*/ 68580 w 133350"/>
                  <a:gd name="connsiteY5" fmla="*/ 14288 h 133350"/>
                  <a:gd name="connsiteX6" fmla="*/ 68580 w 133350"/>
                  <a:gd name="connsiteY6" fmla="*/ 14288 h 133350"/>
                  <a:gd name="connsiteX7" fmla="*/ 68580 w 133350"/>
                  <a:gd name="connsiteY7" fmla="*/ 14288 h 133350"/>
                  <a:gd name="connsiteX8" fmla="*/ 122873 w 133350"/>
                  <a:gd name="connsiteY8" fmla="*/ 68580 h 133350"/>
                  <a:gd name="connsiteX9" fmla="*/ 122873 w 133350"/>
                  <a:gd name="connsiteY9" fmla="*/ 68580 h 133350"/>
                  <a:gd name="connsiteX10" fmla="*/ 122873 w 133350"/>
                  <a:gd name="connsiteY10" fmla="*/ 68580 h 133350"/>
                  <a:gd name="connsiteX11" fmla="*/ 68580 w 133350"/>
                  <a:gd name="connsiteY11" fmla="*/ 122872 h 133350"/>
                  <a:gd name="connsiteX12" fmla="*/ 68580 w 133350"/>
                  <a:gd name="connsiteY12" fmla="*/ 122872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3350" h="133350">
                    <a:moveTo>
                      <a:pt x="68580" y="122872"/>
                    </a:moveTo>
                    <a:lnTo>
                      <a:pt x="68580" y="122872"/>
                    </a:lnTo>
                    <a:cubicBezTo>
                      <a:pt x="68580" y="92392"/>
                      <a:pt x="43815" y="68580"/>
                      <a:pt x="14288" y="68580"/>
                    </a:cubicBezTo>
                    <a:lnTo>
                      <a:pt x="14288" y="68580"/>
                    </a:lnTo>
                    <a:lnTo>
                      <a:pt x="14288" y="68580"/>
                    </a:lnTo>
                    <a:cubicBezTo>
                      <a:pt x="44768" y="68580"/>
                      <a:pt x="68580" y="43815"/>
                      <a:pt x="68580" y="14288"/>
                    </a:cubicBezTo>
                    <a:lnTo>
                      <a:pt x="68580" y="14288"/>
                    </a:lnTo>
                    <a:lnTo>
                      <a:pt x="68580" y="14288"/>
                    </a:lnTo>
                    <a:cubicBezTo>
                      <a:pt x="68580" y="44767"/>
                      <a:pt x="93345" y="68580"/>
                      <a:pt x="122873" y="68580"/>
                    </a:cubicBezTo>
                    <a:lnTo>
                      <a:pt x="122873" y="68580"/>
                    </a:lnTo>
                    <a:lnTo>
                      <a:pt x="122873" y="68580"/>
                    </a:lnTo>
                    <a:cubicBezTo>
                      <a:pt x="93345" y="68580"/>
                      <a:pt x="68580" y="93345"/>
                      <a:pt x="68580" y="122872"/>
                    </a:cubicBezTo>
                    <a:lnTo>
                      <a:pt x="68580" y="122872"/>
                    </a:lnTo>
                    <a:close/>
                  </a:path>
                </a:pathLst>
              </a:custGeom>
              <a:noFill/>
              <a:ln w="19050" cap="flat">
                <a:solidFill>
                  <a:srgbClr val="527FFF"/>
                </a:solidFill>
                <a:prstDash val="solid"/>
                <a:round/>
              </a:ln>
            </p:spPr>
            <p:txBody>
              <a:bodyPr rtlCol="0" anchor="ctr"/>
              <a:lstStyle/>
              <a:p>
                <a:endParaRPr lang="en-US" dirty="0"/>
              </a:p>
            </p:txBody>
          </p:sp>
          <p:sp>
            <p:nvSpPr>
              <p:cNvPr id="195" name="Freeform: Shape 194">
                <a:extLst>
                  <a:ext uri="{FF2B5EF4-FFF2-40B4-BE49-F238E27FC236}">
                    <a16:creationId xmlns:a16="http://schemas.microsoft.com/office/drawing/2014/main" id="{C24144AF-22D9-4843-9485-D5009C656050}"/>
                  </a:ext>
                </a:extLst>
              </p:cNvPr>
              <p:cNvSpPr/>
              <p:nvPr/>
            </p:nvSpPr>
            <p:spPr>
              <a:xfrm>
                <a:off x="6552247" y="4567238"/>
                <a:ext cx="133350" cy="133350"/>
              </a:xfrm>
              <a:custGeom>
                <a:avLst/>
                <a:gdLst>
                  <a:gd name="connsiteX0" fmla="*/ 68580 w 133350"/>
                  <a:gd name="connsiteY0" fmla="*/ 122872 h 133350"/>
                  <a:gd name="connsiteX1" fmla="*/ 68580 w 133350"/>
                  <a:gd name="connsiteY1" fmla="*/ 122872 h 133350"/>
                  <a:gd name="connsiteX2" fmla="*/ 14288 w 133350"/>
                  <a:gd name="connsiteY2" fmla="*/ 68580 h 133350"/>
                  <a:gd name="connsiteX3" fmla="*/ 14288 w 133350"/>
                  <a:gd name="connsiteY3" fmla="*/ 68580 h 133350"/>
                  <a:gd name="connsiteX4" fmla="*/ 14288 w 133350"/>
                  <a:gd name="connsiteY4" fmla="*/ 68580 h 133350"/>
                  <a:gd name="connsiteX5" fmla="*/ 68580 w 133350"/>
                  <a:gd name="connsiteY5" fmla="*/ 14288 h 133350"/>
                  <a:gd name="connsiteX6" fmla="*/ 68580 w 133350"/>
                  <a:gd name="connsiteY6" fmla="*/ 14288 h 133350"/>
                  <a:gd name="connsiteX7" fmla="*/ 68580 w 133350"/>
                  <a:gd name="connsiteY7" fmla="*/ 14288 h 133350"/>
                  <a:gd name="connsiteX8" fmla="*/ 122873 w 133350"/>
                  <a:gd name="connsiteY8" fmla="*/ 68580 h 133350"/>
                  <a:gd name="connsiteX9" fmla="*/ 122873 w 133350"/>
                  <a:gd name="connsiteY9" fmla="*/ 68580 h 133350"/>
                  <a:gd name="connsiteX10" fmla="*/ 122873 w 133350"/>
                  <a:gd name="connsiteY10" fmla="*/ 68580 h 133350"/>
                  <a:gd name="connsiteX11" fmla="*/ 68580 w 133350"/>
                  <a:gd name="connsiteY11" fmla="*/ 122872 h 133350"/>
                  <a:gd name="connsiteX12" fmla="*/ 68580 w 133350"/>
                  <a:gd name="connsiteY12" fmla="*/ 122872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3350" h="133350">
                    <a:moveTo>
                      <a:pt x="68580" y="122872"/>
                    </a:moveTo>
                    <a:lnTo>
                      <a:pt x="68580" y="122872"/>
                    </a:lnTo>
                    <a:cubicBezTo>
                      <a:pt x="68580" y="92392"/>
                      <a:pt x="43815" y="68580"/>
                      <a:pt x="14288" y="68580"/>
                    </a:cubicBezTo>
                    <a:lnTo>
                      <a:pt x="14288" y="68580"/>
                    </a:lnTo>
                    <a:lnTo>
                      <a:pt x="14288" y="68580"/>
                    </a:lnTo>
                    <a:cubicBezTo>
                      <a:pt x="44768" y="68580"/>
                      <a:pt x="68580" y="43815"/>
                      <a:pt x="68580" y="14288"/>
                    </a:cubicBezTo>
                    <a:lnTo>
                      <a:pt x="68580" y="14288"/>
                    </a:lnTo>
                    <a:lnTo>
                      <a:pt x="68580" y="14288"/>
                    </a:lnTo>
                    <a:cubicBezTo>
                      <a:pt x="68580" y="44767"/>
                      <a:pt x="93345" y="68580"/>
                      <a:pt x="122873" y="68580"/>
                    </a:cubicBezTo>
                    <a:lnTo>
                      <a:pt x="122873" y="68580"/>
                    </a:lnTo>
                    <a:lnTo>
                      <a:pt x="122873" y="68580"/>
                    </a:lnTo>
                    <a:cubicBezTo>
                      <a:pt x="93345" y="68580"/>
                      <a:pt x="68580" y="93345"/>
                      <a:pt x="68580" y="122872"/>
                    </a:cubicBezTo>
                    <a:lnTo>
                      <a:pt x="68580" y="122872"/>
                    </a:lnTo>
                    <a:close/>
                  </a:path>
                </a:pathLst>
              </a:custGeom>
              <a:noFill/>
              <a:ln w="19050" cap="flat">
                <a:solidFill>
                  <a:srgbClr val="527FFF"/>
                </a:solidFill>
                <a:prstDash val="solid"/>
                <a:round/>
              </a:ln>
            </p:spPr>
            <p:txBody>
              <a:bodyPr rtlCol="0" anchor="ctr"/>
              <a:lstStyle/>
              <a:p>
                <a:endParaRPr lang="en-US" dirty="0"/>
              </a:p>
            </p:txBody>
          </p:sp>
          <p:sp>
            <p:nvSpPr>
              <p:cNvPr id="196" name="Freeform: Shape 195">
                <a:extLst>
                  <a:ext uri="{FF2B5EF4-FFF2-40B4-BE49-F238E27FC236}">
                    <a16:creationId xmlns:a16="http://schemas.microsoft.com/office/drawing/2014/main" id="{8C2D56F7-A75B-48A7-B59B-A3F6B3D8CDB1}"/>
                  </a:ext>
                </a:extLst>
              </p:cNvPr>
              <p:cNvSpPr/>
              <p:nvPr/>
            </p:nvSpPr>
            <p:spPr>
              <a:xfrm>
                <a:off x="7271385" y="4692967"/>
                <a:ext cx="133350" cy="133350"/>
              </a:xfrm>
              <a:custGeom>
                <a:avLst/>
                <a:gdLst>
                  <a:gd name="connsiteX0" fmla="*/ 68580 w 133350"/>
                  <a:gd name="connsiteY0" fmla="*/ 122873 h 133350"/>
                  <a:gd name="connsiteX1" fmla="*/ 68580 w 133350"/>
                  <a:gd name="connsiteY1" fmla="*/ 122873 h 133350"/>
                  <a:gd name="connsiteX2" fmla="*/ 14288 w 133350"/>
                  <a:gd name="connsiteY2" fmla="*/ 68580 h 133350"/>
                  <a:gd name="connsiteX3" fmla="*/ 14288 w 133350"/>
                  <a:gd name="connsiteY3" fmla="*/ 68580 h 133350"/>
                  <a:gd name="connsiteX4" fmla="*/ 14288 w 133350"/>
                  <a:gd name="connsiteY4" fmla="*/ 68580 h 133350"/>
                  <a:gd name="connsiteX5" fmla="*/ 68580 w 133350"/>
                  <a:gd name="connsiteY5" fmla="*/ 14288 h 133350"/>
                  <a:gd name="connsiteX6" fmla="*/ 68580 w 133350"/>
                  <a:gd name="connsiteY6" fmla="*/ 14288 h 133350"/>
                  <a:gd name="connsiteX7" fmla="*/ 68580 w 133350"/>
                  <a:gd name="connsiteY7" fmla="*/ 14288 h 133350"/>
                  <a:gd name="connsiteX8" fmla="*/ 122873 w 133350"/>
                  <a:gd name="connsiteY8" fmla="*/ 68580 h 133350"/>
                  <a:gd name="connsiteX9" fmla="*/ 122873 w 133350"/>
                  <a:gd name="connsiteY9" fmla="*/ 68580 h 133350"/>
                  <a:gd name="connsiteX10" fmla="*/ 122873 w 133350"/>
                  <a:gd name="connsiteY10" fmla="*/ 68580 h 133350"/>
                  <a:gd name="connsiteX11" fmla="*/ 68580 w 133350"/>
                  <a:gd name="connsiteY11" fmla="*/ 122873 h 133350"/>
                  <a:gd name="connsiteX12" fmla="*/ 68580 w 133350"/>
                  <a:gd name="connsiteY12" fmla="*/ 122873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3350" h="133350">
                    <a:moveTo>
                      <a:pt x="68580" y="122873"/>
                    </a:moveTo>
                    <a:lnTo>
                      <a:pt x="68580" y="122873"/>
                    </a:lnTo>
                    <a:cubicBezTo>
                      <a:pt x="68580" y="92392"/>
                      <a:pt x="43815" y="68580"/>
                      <a:pt x="14288" y="68580"/>
                    </a:cubicBezTo>
                    <a:lnTo>
                      <a:pt x="14288" y="68580"/>
                    </a:lnTo>
                    <a:lnTo>
                      <a:pt x="14288" y="68580"/>
                    </a:lnTo>
                    <a:cubicBezTo>
                      <a:pt x="44767" y="68580"/>
                      <a:pt x="68580" y="43815"/>
                      <a:pt x="68580" y="14288"/>
                    </a:cubicBezTo>
                    <a:lnTo>
                      <a:pt x="68580" y="14288"/>
                    </a:lnTo>
                    <a:lnTo>
                      <a:pt x="68580" y="14288"/>
                    </a:lnTo>
                    <a:cubicBezTo>
                      <a:pt x="68580" y="44767"/>
                      <a:pt x="93345" y="68580"/>
                      <a:pt x="122873" y="68580"/>
                    </a:cubicBezTo>
                    <a:lnTo>
                      <a:pt x="122873" y="68580"/>
                    </a:lnTo>
                    <a:lnTo>
                      <a:pt x="122873" y="68580"/>
                    </a:lnTo>
                    <a:cubicBezTo>
                      <a:pt x="92392" y="68580"/>
                      <a:pt x="68580" y="93345"/>
                      <a:pt x="68580" y="122873"/>
                    </a:cubicBezTo>
                    <a:lnTo>
                      <a:pt x="68580" y="122873"/>
                    </a:lnTo>
                    <a:close/>
                  </a:path>
                </a:pathLst>
              </a:custGeom>
              <a:noFill/>
              <a:ln w="19050" cap="flat">
                <a:solidFill>
                  <a:srgbClr val="527FFF"/>
                </a:solidFill>
                <a:prstDash val="solid"/>
                <a:round/>
              </a:ln>
            </p:spPr>
            <p:txBody>
              <a:bodyPr rtlCol="0" anchor="ctr"/>
              <a:lstStyle/>
              <a:p>
                <a:endParaRPr lang="en-US" dirty="0"/>
              </a:p>
            </p:txBody>
          </p:sp>
          <p:sp>
            <p:nvSpPr>
              <p:cNvPr id="197" name="Freeform: Shape 196">
                <a:extLst>
                  <a:ext uri="{FF2B5EF4-FFF2-40B4-BE49-F238E27FC236}">
                    <a16:creationId xmlns:a16="http://schemas.microsoft.com/office/drawing/2014/main" id="{B9C4B49B-576E-4BAF-B56C-DF2F61C83990}"/>
                  </a:ext>
                </a:extLst>
              </p:cNvPr>
              <p:cNvSpPr/>
              <p:nvPr/>
            </p:nvSpPr>
            <p:spPr>
              <a:xfrm>
                <a:off x="7940992" y="3904298"/>
                <a:ext cx="133350" cy="133350"/>
              </a:xfrm>
              <a:custGeom>
                <a:avLst/>
                <a:gdLst>
                  <a:gd name="connsiteX0" fmla="*/ 68580 w 133350"/>
                  <a:gd name="connsiteY0" fmla="*/ 122873 h 133350"/>
                  <a:gd name="connsiteX1" fmla="*/ 68580 w 133350"/>
                  <a:gd name="connsiteY1" fmla="*/ 122873 h 133350"/>
                  <a:gd name="connsiteX2" fmla="*/ 14288 w 133350"/>
                  <a:gd name="connsiteY2" fmla="*/ 68580 h 133350"/>
                  <a:gd name="connsiteX3" fmla="*/ 14288 w 133350"/>
                  <a:gd name="connsiteY3" fmla="*/ 68580 h 133350"/>
                  <a:gd name="connsiteX4" fmla="*/ 14288 w 133350"/>
                  <a:gd name="connsiteY4" fmla="*/ 68580 h 133350"/>
                  <a:gd name="connsiteX5" fmla="*/ 68580 w 133350"/>
                  <a:gd name="connsiteY5" fmla="*/ 14288 h 133350"/>
                  <a:gd name="connsiteX6" fmla="*/ 68580 w 133350"/>
                  <a:gd name="connsiteY6" fmla="*/ 14288 h 133350"/>
                  <a:gd name="connsiteX7" fmla="*/ 68580 w 133350"/>
                  <a:gd name="connsiteY7" fmla="*/ 14288 h 133350"/>
                  <a:gd name="connsiteX8" fmla="*/ 122873 w 133350"/>
                  <a:gd name="connsiteY8" fmla="*/ 68580 h 133350"/>
                  <a:gd name="connsiteX9" fmla="*/ 122873 w 133350"/>
                  <a:gd name="connsiteY9" fmla="*/ 68580 h 133350"/>
                  <a:gd name="connsiteX10" fmla="*/ 122873 w 133350"/>
                  <a:gd name="connsiteY10" fmla="*/ 68580 h 133350"/>
                  <a:gd name="connsiteX11" fmla="*/ 68580 w 133350"/>
                  <a:gd name="connsiteY11" fmla="*/ 122873 h 133350"/>
                  <a:gd name="connsiteX12" fmla="*/ 68580 w 133350"/>
                  <a:gd name="connsiteY12" fmla="*/ 122873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3350" h="133350">
                    <a:moveTo>
                      <a:pt x="68580" y="122873"/>
                    </a:moveTo>
                    <a:lnTo>
                      <a:pt x="68580" y="122873"/>
                    </a:lnTo>
                    <a:cubicBezTo>
                      <a:pt x="68580" y="92392"/>
                      <a:pt x="43815" y="68580"/>
                      <a:pt x="14288" y="68580"/>
                    </a:cubicBezTo>
                    <a:lnTo>
                      <a:pt x="14288" y="68580"/>
                    </a:lnTo>
                    <a:lnTo>
                      <a:pt x="14288" y="68580"/>
                    </a:lnTo>
                    <a:cubicBezTo>
                      <a:pt x="44767" y="68580"/>
                      <a:pt x="68580" y="43815"/>
                      <a:pt x="68580" y="14288"/>
                    </a:cubicBezTo>
                    <a:lnTo>
                      <a:pt x="68580" y="14288"/>
                    </a:lnTo>
                    <a:lnTo>
                      <a:pt x="68580" y="14288"/>
                    </a:lnTo>
                    <a:cubicBezTo>
                      <a:pt x="68580" y="44767"/>
                      <a:pt x="93345" y="68580"/>
                      <a:pt x="122873" y="68580"/>
                    </a:cubicBezTo>
                    <a:lnTo>
                      <a:pt x="122873" y="68580"/>
                    </a:lnTo>
                    <a:lnTo>
                      <a:pt x="122873" y="68580"/>
                    </a:lnTo>
                    <a:cubicBezTo>
                      <a:pt x="92392" y="68580"/>
                      <a:pt x="68580" y="92392"/>
                      <a:pt x="68580" y="122873"/>
                    </a:cubicBezTo>
                    <a:lnTo>
                      <a:pt x="68580" y="122873"/>
                    </a:lnTo>
                    <a:close/>
                  </a:path>
                </a:pathLst>
              </a:custGeom>
              <a:noFill/>
              <a:ln w="19050" cap="flat">
                <a:solidFill>
                  <a:srgbClr val="527FFF"/>
                </a:solidFill>
                <a:prstDash val="solid"/>
                <a:round/>
              </a:ln>
            </p:spPr>
            <p:txBody>
              <a:bodyPr rtlCol="0" anchor="ctr"/>
              <a:lstStyle/>
              <a:p>
                <a:endParaRPr lang="en-US" dirty="0"/>
              </a:p>
            </p:txBody>
          </p:sp>
          <p:sp>
            <p:nvSpPr>
              <p:cNvPr id="198" name="Freeform: Shape 197">
                <a:extLst>
                  <a:ext uri="{FF2B5EF4-FFF2-40B4-BE49-F238E27FC236}">
                    <a16:creationId xmlns:a16="http://schemas.microsoft.com/office/drawing/2014/main" id="{43EDD041-14AD-4B39-A910-74BD66FF3EAC}"/>
                  </a:ext>
                </a:extLst>
              </p:cNvPr>
              <p:cNvSpPr/>
              <p:nvPr/>
            </p:nvSpPr>
            <p:spPr>
              <a:xfrm>
                <a:off x="6733823" y="3484744"/>
                <a:ext cx="428625" cy="438150"/>
              </a:xfrm>
              <a:custGeom>
                <a:avLst/>
                <a:gdLst>
                  <a:gd name="connsiteX0" fmla="*/ 420404 w 428625"/>
                  <a:gd name="connsiteY0" fmla="*/ 70939 h 438150"/>
                  <a:gd name="connsiteX1" fmla="*/ 80362 w 428625"/>
                  <a:gd name="connsiteY1" fmla="*/ 48079 h 438150"/>
                  <a:gd name="connsiteX2" fmla="*/ 74647 w 428625"/>
                  <a:gd name="connsiteY2" fmla="*/ 427174 h 438150"/>
                </a:gdLst>
                <a:ahLst/>
                <a:cxnLst>
                  <a:cxn ang="0">
                    <a:pos x="connsiteX0" y="connsiteY0"/>
                  </a:cxn>
                  <a:cxn ang="0">
                    <a:pos x="connsiteX1" y="connsiteY1"/>
                  </a:cxn>
                  <a:cxn ang="0">
                    <a:pos x="connsiteX2" y="connsiteY2"/>
                  </a:cxn>
                </a:cxnLst>
                <a:rect l="l" t="t" r="r" b="b"/>
                <a:pathLst>
                  <a:path w="428625" h="438150">
                    <a:moveTo>
                      <a:pt x="420404" y="70939"/>
                    </a:moveTo>
                    <a:cubicBezTo>
                      <a:pt x="420404" y="70939"/>
                      <a:pt x="192757" y="-39551"/>
                      <a:pt x="80362" y="48079"/>
                    </a:cubicBezTo>
                    <a:cubicBezTo>
                      <a:pt x="80362" y="48079"/>
                      <a:pt x="-64418" y="119516"/>
                      <a:pt x="74647" y="427174"/>
                    </a:cubicBezTo>
                  </a:path>
                </a:pathLst>
              </a:custGeom>
              <a:noFill/>
              <a:ln w="19050" cap="flat">
                <a:solidFill>
                  <a:srgbClr val="FFFFFF"/>
                </a:solidFill>
                <a:prstDash val="solid"/>
                <a:round/>
              </a:ln>
            </p:spPr>
            <p:txBody>
              <a:bodyPr rtlCol="0" anchor="ctr"/>
              <a:lstStyle/>
              <a:p>
                <a:endParaRPr lang="en-US" dirty="0"/>
              </a:p>
            </p:txBody>
          </p:sp>
          <p:sp>
            <p:nvSpPr>
              <p:cNvPr id="199" name="Freeform: Shape 198">
                <a:extLst>
                  <a:ext uri="{FF2B5EF4-FFF2-40B4-BE49-F238E27FC236}">
                    <a16:creationId xmlns:a16="http://schemas.microsoft.com/office/drawing/2014/main" id="{94A47337-52B9-4E39-B71E-76BB70DDCC3F}"/>
                  </a:ext>
                </a:extLst>
              </p:cNvPr>
              <p:cNvSpPr/>
              <p:nvPr/>
            </p:nvSpPr>
            <p:spPr>
              <a:xfrm>
                <a:off x="6922770" y="4109085"/>
                <a:ext cx="333375" cy="333375"/>
              </a:xfrm>
              <a:custGeom>
                <a:avLst/>
                <a:gdLst>
                  <a:gd name="connsiteX0" fmla="*/ 14288 w 333375"/>
                  <a:gd name="connsiteY0" fmla="*/ 14288 h 333375"/>
                  <a:gd name="connsiteX1" fmla="*/ 319088 w 333375"/>
                  <a:gd name="connsiteY1" fmla="*/ 323850 h 333375"/>
                </a:gdLst>
                <a:ahLst/>
                <a:cxnLst>
                  <a:cxn ang="0">
                    <a:pos x="connsiteX0" y="connsiteY0"/>
                  </a:cxn>
                  <a:cxn ang="0">
                    <a:pos x="connsiteX1" y="connsiteY1"/>
                  </a:cxn>
                </a:cxnLst>
                <a:rect l="l" t="t" r="r" b="b"/>
                <a:pathLst>
                  <a:path w="333375" h="333375">
                    <a:moveTo>
                      <a:pt x="14288" y="14288"/>
                    </a:moveTo>
                    <a:cubicBezTo>
                      <a:pt x="79057" y="100965"/>
                      <a:pt x="180975" y="217170"/>
                      <a:pt x="319088" y="323850"/>
                    </a:cubicBezTo>
                  </a:path>
                </a:pathLst>
              </a:custGeom>
              <a:noFill/>
              <a:ln w="19050" cap="flat">
                <a:solidFill>
                  <a:srgbClr val="FFFFFF"/>
                </a:solidFill>
                <a:prstDash val="solid"/>
                <a:round/>
              </a:ln>
            </p:spPr>
            <p:txBody>
              <a:bodyPr rtlCol="0" anchor="ctr"/>
              <a:lstStyle/>
              <a:p>
                <a:endParaRPr lang="en-US" dirty="0"/>
              </a:p>
            </p:txBody>
          </p:sp>
          <p:sp>
            <p:nvSpPr>
              <p:cNvPr id="200" name="Freeform: Shape 199">
                <a:extLst>
                  <a:ext uri="{FF2B5EF4-FFF2-40B4-BE49-F238E27FC236}">
                    <a16:creationId xmlns:a16="http://schemas.microsoft.com/office/drawing/2014/main" id="{C3CA09D6-1E50-40BA-BFBF-6FA493C0D74D}"/>
                  </a:ext>
                </a:extLst>
              </p:cNvPr>
              <p:cNvSpPr/>
              <p:nvPr/>
            </p:nvSpPr>
            <p:spPr>
              <a:xfrm>
                <a:off x="7467600" y="4211002"/>
                <a:ext cx="428625" cy="428625"/>
              </a:xfrm>
              <a:custGeom>
                <a:avLst/>
                <a:gdLst>
                  <a:gd name="connsiteX0" fmla="*/ 14288 w 428625"/>
                  <a:gd name="connsiteY0" fmla="*/ 369570 h 428625"/>
                  <a:gd name="connsiteX1" fmla="*/ 364808 w 428625"/>
                  <a:gd name="connsiteY1" fmla="*/ 379095 h 428625"/>
                  <a:gd name="connsiteX2" fmla="*/ 359092 w 428625"/>
                  <a:gd name="connsiteY2" fmla="*/ 14288 h 428625"/>
                </a:gdLst>
                <a:ahLst/>
                <a:cxnLst>
                  <a:cxn ang="0">
                    <a:pos x="connsiteX0" y="connsiteY0"/>
                  </a:cxn>
                  <a:cxn ang="0">
                    <a:pos x="connsiteX1" y="connsiteY1"/>
                  </a:cxn>
                  <a:cxn ang="0">
                    <a:pos x="connsiteX2" y="connsiteY2"/>
                  </a:cxn>
                </a:cxnLst>
                <a:rect l="l" t="t" r="r" b="b"/>
                <a:pathLst>
                  <a:path w="428625" h="428625">
                    <a:moveTo>
                      <a:pt x="14288" y="369570"/>
                    </a:moveTo>
                    <a:cubicBezTo>
                      <a:pt x="14288" y="369570"/>
                      <a:pt x="248603" y="482918"/>
                      <a:pt x="364808" y="379095"/>
                    </a:cubicBezTo>
                    <a:cubicBezTo>
                      <a:pt x="364808" y="379095"/>
                      <a:pt x="483870" y="296228"/>
                      <a:pt x="359092" y="14288"/>
                    </a:cubicBezTo>
                  </a:path>
                </a:pathLst>
              </a:custGeom>
              <a:noFill/>
              <a:ln w="19050" cap="flat">
                <a:solidFill>
                  <a:srgbClr val="FFFFFF"/>
                </a:solidFill>
                <a:prstDash val="solid"/>
                <a:round/>
              </a:ln>
            </p:spPr>
            <p:txBody>
              <a:bodyPr rtlCol="0" anchor="ctr"/>
              <a:lstStyle/>
              <a:p>
                <a:endParaRPr lang="en-US" dirty="0"/>
              </a:p>
            </p:txBody>
          </p:sp>
          <p:sp>
            <p:nvSpPr>
              <p:cNvPr id="201" name="Freeform: Shape 200">
                <a:extLst>
                  <a:ext uri="{FF2B5EF4-FFF2-40B4-BE49-F238E27FC236}">
                    <a16:creationId xmlns:a16="http://schemas.microsoft.com/office/drawing/2014/main" id="{30D1ABCD-8E11-4ABE-8B5B-87509313384F}"/>
                  </a:ext>
                </a:extLst>
              </p:cNvPr>
              <p:cNvSpPr/>
              <p:nvPr/>
            </p:nvSpPr>
            <p:spPr>
              <a:xfrm>
                <a:off x="7370445" y="3680460"/>
                <a:ext cx="323850" cy="323850"/>
              </a:xfrm>
              <a:custGeom>
                <a:avLst/>
                <a:gdLst>
                  <a:gd name="connsiteX0" fmla="*/ 312420 w 323850"/>
                  <a:gd name="connsiteY0" fmla="*/ 313373 h 323850"/>
                  <a:gd name="connsiteX1" fmla="*/ 14288 w 323850"/>
                  <a:gd name="connsiteY1" fmla="*/ 14288 h 323850"/>
                </a:gdLst>
                <a:ahLst/>
                <a:cxnLst>
                  <a:cxn ang="0">
                    <a:pos x="connsiteX0" y="connsiteY0"/>
                  </a:cxn>
                  <a:cxn ang="0">
                    <a:pos x="connsiteX1" y="connsiteY1"/>
                  </a:cxn>
                </a:cxnLst>
                <a:rect l="l" t="t" r="r" b="b"/>
                <a:pathLst>
                  <a:path w="323850" h="323850">
                    <a:moveTo>
                      <a:pt x="312420" y="313373"/>
                    </a:moveTo>
                    <a:cubicBezTo>
                      <a:pt x="245745" y="225742"/>
                      <a:pt x="145732" y="114300"/>
                      <a:pt x="14288" y="14288"/>
                    </a:cubicBezTo>
                  </a:path>
                </a:pathLst>
              </a:custGeom>
              <a:noFill/>
              <a:ln w="19050" cap="flat">
                <a:solidFill>
                  <a:srgbClr val="FFFFFF"/>
                </a:solidFill>
                <a:prstDash val="solid"/>
                <a:round/>
              </a:ln>
            </p:spPr>
            <p:txBody>
              <a:bodyPr rtlCol="0" anchor="ctr"/>
              <a:lstStyle/>
              <a:p>
                <a:endParaRPr lang="en-US" dirty="0"/>
              </a:p>
            </p:txBody>
          </p:sp>
          <p:sp>
            <p:nvSpPr>
              <p:cNvPr id="202" name="Freeform: Shape 201">
                <a:extLst>
                  <a:ext uri="{FF2B5EF4-FFF2-40B4-BE49-F238E27FC236}">
                    <a16:creationId xmlns:a16="http://schemas.microsoft.com/office/drawing/2014/main" id="{E9F2E042-940C-4720-AEC9-C892D364CC52}"/>
                  </a:ext>
                </a:extLst>
              </p:cNvPr>
              <p:cNvSpPr/>
              <p:nvPr/>
            </p:nvSpPr>
            <p:spPr>
              <a:xfrm>
                <a:off x="7219950" y="3964305"/>
                <a:ext cx="581025" cy="581025"/>
              </a:xfrm>
              <a:custGeom>
                <a:avLst/>
                <a:gdLst>
                  <a:gd name="connsiteX0" fmla="*/ 566738 w 581025"/>
                  <a:gd name="connsiteY0" fmla="*/ 14288 h 581025"/>
                  <a:gd name="connsiteX1" fmla="*/ 14288 w 581025"/>
                  <a:gd name="connsiteY1" fmla="*/ 574358 h 581025"/>
                </a:gdLst>
                <a:ahLst/>
                <a:cxnLst>
                  <a:cxn ang="0">
                    <a:pos x="connsiteX0" y="connsiteY0"/>
                  </a:cxn>
                  <a:cxn ang="0">
                    <a:pos x="connsiteX1" y="connsiteY1"/>
                  </a:cxn>
                </a:cxnLst>
                <a:rect l="l" t="t" r="r" b="b"/>
                <a:pathLst>
                  <a:path w="581025" h="581025">
                    <a:moveTo>
                      <a:pt x="566738" y="14288"/>
                    </a:moveTo>
                    <a:cubicBezTo>
                      <a:pt x="566738" y="14288"/>
                      <a:pt x="431483" y="316230"/>
                      <a:pt x="14288" y="574358"/>
                    </a:cubicBezTo>
                  </a:path>
                </a:pathLst>
              </a:custGeom>
              <a:noFill/>
              <a:ln w="19050" cap="flat">
                <a:solidFill>
                  <a:srgbClr val="FFFFFF"/>
                </a:solidFill>
                <a:prstDash val="solid"/>
                <a:round/>
              </a:ln>
            </p:spPr>
            <p:txBody>
              <a:bodyPr rtlCol="0" anchor="ctr"/>
              <a:lstStyle/>
              <a:p>
                <a:endParaRPr lang="en-US" dirty="0"/>
              </a:p>
            </p:txBody>
          </p:sp>
          <p:sp>
            <p:nvSpPr>
              <p:cNvPr id="203" name="Freeform: Shape 202">
                <a:extLst>
                  <a:ext uri="{FF2B5EF4-FFF2-40B4-BE49-F238E27FC236}">
                    <a16:creationId xmlns:a16="http://schemas.microsoft.com/office/drawing/2014/main" id="{0DED5793-E1F3-4273-9591-255170EA8F84}"/>
                  </a:ext>
                </a:extLst>
              </p:cNvPr>
              <p:cNvSpPr/>
              <p:nvPr/>
            </p:nvSpPr>
            <p:spPr>
              <a:xfrm>
                <a:off x="6733901" y="4215765"/>
                <a:ext cx="428625" cy="428625"/>
              </a:xfrm>
              <a:custGeom>
                <a:avLst/>
                <a:gdLst>
                  <a:gd name="connsiteX0" fmla="*/ 416516 w 428625"/>
                  <a:gd name="connsiteY0" fmla="*/ 364807 h 428625"/>
                  <a:gd name="connsiteX1" fmla="*/ 80284 w 428625"/>
                  <a:gd name="connsiteY1" fmla="*/ 385763 h 428625"/>
                  <a:gd name="connsiteX2" fmla="*/ 70759 w 428625"/>
                  <a:gd name="connsiteY2" fmla="*/ 14288 h 428625"/>
                </a:gdLst>
                <a:ahLst/>
                <a:cxnLst>
                  <a:cxn ang="0">
                    <a:pos x="connsiteX0" y="connsiteY0"/>
                  </a:cxn>
                  <a:cxn ang="0">
                    <a:pos x="connsiteX1" y="connsiteY1"/>
                  </a:cxn>
                  <a:cxn ang="0">
                    <a:pos x="connsiteX2" y="connsiteY2"/>
                  </a:cxn>
                </a:cxnLst>
                <a:rect l="l" t="t" r="r" b="b"/>
                <a:pathLst>
                  <a:path w="428625" h="428625">
                    <a:moveTo>
                      <a:pt x="416516" y="364807"/>
                    </a:moveTo>
                    <a:cubicBezTo>
                      <a:pt x="416516" y="364807"/>
                      <a:pt x="196489" y="473393"/>
                      <a:pt x="80284" y="385763"/>
                    </a:cubicBezTo>
                    <a:cubicBezTo>
                      <a:pt x="80284" y="385763"/>
                      <a:pt x="-61639" y="309563"/>
                      <a:pt x="70759" y="14288"/>
                    </a:cubicBezTo>
                  </a:path>
                </a:pathLst>
              </a:custGeom>
              <a:noFill/>
              <a:ln w="19050" cap="flat">
                <a:solidFill>
                  <a:srgbClr val="FFFFFF"/>
                </a:solidFill>
                <a:prstDash val="solid"/>
                <a:round/>
              </a:ln>
            </p:spPr>
            <p:txBody>
              <a:bodyPr rtlCol="0" anchor="ctr"/>
              <a:lstStyle/>
              <a:p>
                <a:endParaRPr lang="en-US" dirty="0"/>
              </a:p>
            </p:txBody>
          </p:sp>
          <p:sp>
            <p:nvSpPr>
              <p:cNvPr id="204" name="Freeform: Shape 203">
                <a:extLst>
                  <a:ext uri="{FF2B5EF4-FFF2-40B4-BE49-F238E27FC236}">
                    <a16:creationId xmlns:a16="http://schemas.microsoft.com/office/drawing/2014/main" id="{4ABDFFFC-BCAB-4796-ABC1-ACE007B05F57}"/>
                  </a:ext>
                </a:extLst>
              </p:cNvPr>
              <p:cNvSpPr/>
              <p:nvPr/>
            </p:nvSpPr>
            <p:spPr>
              <a:xfrm>
                <a:off x="6832282" y="3589973"/>
                <a:ext cx="561975" cy="571500"/>
              </a:xfrm>
              <a:custGeom>
                <a:avLst/>
                <a:gdLst>
                  <a:gd name="connsiteX0" fmla="*/ 14288 w 561975"/>
                  <a:gd name="connsiteY0" fmla="*/ 558165 h 571500"/>
                  <a:gd name="connsiteX1" fmla="*/ 553403 w 561975"/>
                  <a:gd name="connsiteY1" fmla="*/ 14288 h 571500"/>
                </a:gdLst>
                <a:ahLst/>
                <a:cxnLst>
                  <a:cxn ang="0">
                    <a:pos x="connsiteX0" y="connsiteY0"/>
                  </a:cxn>
                  <a:cxn ang="0">
                    <a:pos x="connsiteX1" y="connsiteY1"/>
                  </a:cxn>
                </a:cxnLst>
                <a:rect l="l" t="t" r="r" b="b"/>
                <a:pathLst>
                  <a:path w="561975" h="571500">
                    <a:moveTo>
                      <a:pt x="14288" y="558165"/>
                    </a:moveTo>
                    <a:cubicBezTo>
                      <a:pt x="14288" y="558165"/>
                      <a:pt x="181928" y="234315"/>
                      <a:pt x="553403" y="14288"/>
                    </a:cubicBezTo>
                  </a:path>
                </a:pathLst>
              </a:custGeom>
              <a:noFill/>
              <a:ln w="19050" cap="flat">
                <a:solidFill>
                  <a:srgbClr val="FFFFFF"/>
                </a:solidFill>
                <a:prstDash val="solid"/>
                <a:round/>
              </a:ln>
            </p:spPr>
            <p:txBody>
              <a:bodyPr rtlCol="0" anchor="ctr"/>
              <a:lstStyle/>
              <a:p>
                <a:endParaRPr lang="en-US" dirty="0"/>
              </a:p>
            </p:txBody>
          </p:sp>
          <p:sp>
            <p:nvSpPr>
              <p:cNvPr id="205" name="Freeform: Shape 204">
                <a:extLst>
                  <a:ext uri="{FF2B5EF4-FFF2-40B4-BE49-F238E27FC236}">
                    <a16:creationId xmlns:a16="http://schemas.microsoft.com/office/drawing/2014/main" id="{DFAF633A-0163-499B-ADE3-4D3050BB94BE}"/>
                  </a:ext>
                </a:extLst>
              </p:cNvPr>
              <p:cNvSpPr/>
              <p:nvPr/>
            </p:nvSpPr>
            <p:spPr>
              <a:xfrm>
                <a:off x="7456170" y="3485147"/>
                <a:ext cx="438150" cy="419100"/>
              </a:xfrm>
              <a:custGeom>
                <a:avLst/>
                <a:gdLst>
                  <a:gd name="connsiteX0" fmla="*/ 14288 w 438150"/>
                  <a:gd name="connsiteY0" fmla="*/ 74345 h 419100"/>
                  <a:gd name="connsiteX1" fmla="*/ 368617 w 438150"/>
                  <a:gd name="connsiteY1" fmla="*/ 52438 h 419100"/>
                  <a:gd name="connsiteX2" fmla="*/ 375285 w 438150"/>
                  <a:gd name="connsiteY2" fmla="*/ 413435 h 419100"/>
                </a:gdLst>
                <a:ahLst/>
                <a:cxnLst>
                  <a:cxn ang="0">
                    <a:pos x="connsiteX0" y="connsiteY0"/>
                  </a:cxn>
                  <a:cxn ang="0">
                    <a:pos x="connsiteX1" y="connsiteY1"/>
                  </a:cxn>
                  <a:cxn ang="0">
                    <a:pos x="connsiteX2" y="connsiteY2"/>
                  </a:cxn>
                </a:cxnLst>
                <a:rect l="l" t="t" r="r" b="b"/>
                <a:pathLst>
                  <a:path w="438150" h="419100">
                    <a:moveTo>
                      <a:pt x="14288" y="74345"/>
                    </a:moveTo>
                    <a:cubicBezTo>
                      <a:pt x="14288" y="74345"/>
                      <a:pt x="232410" y="-44717"/>
                      <a:pt x="368617" y="52438"/>
                    </a:cubicBezTo>
                    <a:cubicBezTo>
                      <a:pt x="368617" y="52438"/>
                      <a:pt x="501015" y="140068"/>
                      <a:pt x="375285" y="413435"/>
                    </a:cubicBezTo>
                  </a:path>
                </a:pathLst>
              </a:custGeom>
              <a:noFill/>
              <a:ln w="19050" cap="flat">
                <a:solidFill>
                  <a:srgbClr val="FFFFFF"/>
                </a:solidFill>
                <a:prstDash val="solid"/>
                <a:round/>
              </a:ln>
            </p:spPr>
            <p:txBody>
              <a:bodyPr rtlCol="0" anchor="ctr"/>
              <a:lstStyle/>
              <a:p>
                <a:endParaRPr lang="en-US" dirty="0"/>
              </a:p>
            </p:txBody>
          </p:sp>
          <p:sp>
            <p:nvSpPr>
              <p:cNvPr id="206" name="Freeform: Shape 205">
                <a:extLst>
                  <a:ext uri="{FF2B5EF4-FFF2-40B4-BE49-F238E27FC236}">
                    <a16:creationId xmlns:a16="http://schemas.microsoft.com/office/drawing/2014/main" id="{6FE952B8-729A-497C-84AB-F44C876C2C2D}"/>
                  </a:ext>
                </a:extLst>
              </p:cNvPr>
              <p:cNvSpPr/>
              <p:nvPr/>
            </p:nvSpPr>
            <p:spPr>
              <a:xfrm>
                <a:off x="7094220" y="3821430"/>
                <a:ext cx="428625" cy="228600"/>
              </a:xfrm>
              <a:custGeom>
                <a:avLst/>
                <a:gdLst>
                  <a:gd name="connsiteX0" fmla="*/ 219075 w 428625"/>
                  <a:gd name="connsiteY0" fmla="*/ 14288 h 228600"/>
                  <a:gd name="connsiteX1" fmla="*/ 14288 w 428625"/>
                  <a:gd name="connsiteY1" fmla="*/ 119063 h 228600"/>
                  <a:gd name="connsiteX2" fmla="*/ 213360 w 428625"/>
                  <a:gd name="connsiteY2" fmla="*/ 222885 h 228600"/>
                  <a:gd name="connsiteX3" fmla="*/ 419100 w 428625"/>
                  <a:gd name="connsiteY3" fmla="*/ 119063 h 228600"/>
                </a:gdLst>
                <a:ahLst/>
                <a:cxnLst>
                  <a:cxn ang="0">
                    <a:pos x="connsiteX0" y="connsiteY0"/>
                  </a:cxn>
                  <a:cxn ang="0">
                    <a:pos x="connsiteX1" y="connsiteY1"/>
                  </a:cxn>
                  <a:cxn ang="0">
                    <a:pos x="connsiteX2" y="connsiteY2"/>
                  </a:cxn>
                  <a:cxn ang="0">
                    <a:pos x="connsiteX3" y="connsiteY3"/>
                  </a:cxn>
                </a:cxnLst>
                <a:rect l="l" t="t" r="r" b="b"/>
                <a:pathLst>
                  <a:path w="428625" h="228600">
                    <a:moveTo>
                      <a:pt x="219075" y="14288"/>
                    </a:moveTo>
                    <a:lnTo>
                      <a:pt x="14288" y="119063"/>
                    </a:lnTo>
                    <a:lnTo>
                      <a:pt x="213360" y="222885"/>
                    </a:lnTo>
                    <a:lnTo>
                      <a:pt x="419100" y="119063"/>
                    </a:lnTo>
                    <a:close/>
                  </a:path>
                </a:pathLst>
              </a:custGeom>
              <a:noFill/>
              <a:ln w="19050" cap="flat">
                <a:solidFill>
                  <a:srgbClr val="FFFFFF"/>
                </a:solidFill>
                <a:prstDash val="solid"/>
                <a:round/>
              </a:ln>
            </p:spPr>
            <p:txBody>
              <a:bodyPr rtlCol="0" anchor="ctr"/>
              <a:lstStyle/>
              <a:p>
                <a:endParaRPr lang="en-US" dirty="0"/>
              </a:p>
            </p:txBody>
          </p:sp>
          <p:sp>
            <p:nvSpPr>
              <p:cNvPr id="207" name="Freeform: Shape 206">
                <a:extLst>
                  <a:ext uri="{FF2B5EF4-FFF2-40B4-BE49-F238E27FC236}">
                    <a16:creationId xmlns:a16="http://schemas.microsoft.com/office/drawing/2014/main" id="{0B592A3E-3E13-4337-AD1E-34B76F968D74}"/>
                  </a:ext>
                </a:extLst>
              </p:cNvPr>
              <p:cNvSpPr/>
              <p:nvPr/>
            </p:nvSpPr>
            <p:spPr>
              <a:xfrm>
                <a:off x="7094220" y="3926205"/>
                <a:ext cx="228600" cy="390525"/>
              </a:xfrm>
              <a:custGeom>
                <a:avLst/>
                <a:gdLst>
                  <a:gd name="connsiteX0" fmla="*/ 14288 w 228600"/>
                  <a:gd name="connsiteY0" fmla="*/ 14288 h 390525"/>
                  <a:gd name="connsiteX1" fmla="*/ 14288 w 228600"/>
                  <a:gd name="connsiteY1" fmla="*/ 279083 h 390525"/>
                  <a:gd name="connsiteX2" fmla="*/ 216217 w 228600"/>
                  <a:gd name="connsiteY2" fmla="*/ 382905 h 390525"/>
                  <a:gd name="connsiteX3" fmla="*/ 216217 w 228600"/>
                  <a:gd name="connsiteY3" fmla="*/ 118110 h 390525"/>
                </a:gdLst>
                <a:ahLst/>
                <a:cxnLst>
                  <a:cxn ang="0">
                    <a:pos x="connsiteX0" y="connsiteY0"/>
                  </a:cxn>
                  <a:cxn ang="0">
                    <a:pos x="connsiteX1" y="connsiteY1"/>
                  </a:cxn>
                  <a:cxn ang="0">
                    <a:pos x="connsiteX2" y="connsiteY2"/>
                  </a:cxn>
                  <a:cxn ang="0">
                    <a:pos x="connsiteX3" y="connsiteY3"/>
                  </a:cxn>
                </a:cxnLst>
                <a:rect l="l" t="t" r="r" b="b"/>
                <a:pathLst>
                  <a:path w="228600" h="390525">
                    <a:moveTo>
                      <a:pt x="14288" y="14288"/>
                    </a:moveTo>
                    <a:lnTo>
                      <a:pt x="14288" y="279083"/>
                    </a:lnTo>
                    <a:lnTo>
                      <a:pt x="216217" y="382905"/>
                    </a:lnTo>
                    <a:lnTo>
                      <a:pt x="216217" y="118110"/>
                    </a:lnTo>
                    <a:close/>
                  </a:path>
                </a:pathLst>
              </a:custGeom>
              <a:noFill/>
              <a:ln w="19050" cap="flat">
                <a:solidFill>
                  <a:srgbClr val="FFFFFF"/>
                </a:solidFill>
                <a:prstDash val="solid"/>
                <a:round/>
              </a:ln>
            </p:spPr>
            <p:txBody>
              <a:bodyPr rtlCol="0" anchor="ctr"/>
              <a:lstStyle/>
              <a:p>
                <a:endParaRPr lang="en-US" dirty="0"/>
              </a:p>
            </p:txBody>
          </p:sp>
          <p:sp>
            <p:nvSpPr>
              <p:cNvPr id="208" name="Freeform: Shape 207">
                <a:extLst>
                  <a:ext uri="{FF2B5EF4-FFF2-40B4-BE49-F238E27FC236}">
                    <a16:creationId xmlns:a16="http://schemas.microsoft.com/office/drawing/2014/main" id="{5513F023-1A82-4DD0-81D4-2600770F392F}"/>
                  </a:ext>
                </a:extLst>
              </p:cNvPr>
              <p:cNvSpPr/>
              <p:nvPr/>
            </p:nvSpPr>
            <p:spPr>
              <a:xfrm>
                <a:off x="7296150" y="3926205"/>
                <a:ext cx="228600" cy="390525"/>
              </a:xfrm>
              <a:custGeom>
                <a:avLst/>
                <a:gdLst>
                  <a:gd name="connsiteX0" fmla="*/ 217170 w 228600"/>
                  <a:gd name="connsiteY0" fmla="*/ 14288 h 390525"/>
                  <a:gd name="connsiteX1" fmla="*/ 217170 w 228600"/>
                  <a:gd name="connsiteY1" fmla="*/ 279083 h 390525"/>
                  <a:gd name="connsiteX2" fmla="*/ 14288 w 228600"/>
                  <a:gd name="connsiteY2" fmla="*/ 382905 h 390525"/>
                  <a:gd name="connsiteX3" fmla="*/ 14288 w 228600"/>
                  <a:gd name="connsiteY3" fmla="*/ 118110 h 390525"/>
                </a:gdLst>
                <a:ahLst/>
                <a:cxnLst>
                  <a:cxn ang="0">
                    <a:pos x="connsiteX0" y="connsiteY0"/>
                  </a:cxn>
                  <a:cxn ang="0">
                    <a:pos x="connsiteX1" y="connsiteY1"/>
                  </a:cxn>
                  <a:cxn ang="0">
                    <a:pos x="connsiteX2" y="connsiteY2"/>
                  </a:cxn>
                  <a:cxn ang="0">
                    <a:pos x="connsiteX3" y="connsiteY3"/>
                  </a:cxn>
                </a:cxnLst>
                <a:rect l="l" t="t" r="r" b="b"/>
                <a:pathLst>
                  <a:path w="228600" h="390525">
                    <a:moveTo>
                      <a:pt x="217170" y="14288"/>
                    </a:moveTo>
                    <a:lnTo>
                      <a:pt x="217170" y="279083"/>
                    </a:lnTo>
                    <a:lnTo>
                      <a:pt x="14288" y="382905"/>
                    </a:lnTo>
                    <a:lnTo>
                      <a:pt x="14288" y="118110"/>
                    </a:lnTo>
                    <a:close/>
                  </a:path>
                </a:pathLst>
              </a:custGeom>
              <a:noFill/>
              <a:ln w="19050" cap="flat">
                <a:solidFill>
                  <a:srgbClr val="FFFFFF"/>
                </a:solidFill>
                <a:prstDash val="solid"/>
                <a:round/>
              </a:ln>
            </p:spPr>
            <p:txBody>
              <a:bodyPr rtlCol="0" anchor="ctr"/>
              <a:lstStyle/>
              <a:p>
                <a:endParaRPr lang="en-US" dirty="0"/>
              </a:p>
            </p:txBody>
          </p:sp>
        </p:grpSp>
      </p:grpSp>
      <p:grpSp>
        <p:nvGrpSpPr>
          <p:cNvPr id="232" name="Group 231">
            <a:extLst>
              <a:ext uri="{FF2B5EF4-FFF2-40B4-BE49-F238E27FC236}">
                <a16:creationId xmlns:a16="http://schemas.microsoft.com/office/drawing/2014/main" id="{2FCFEBC7-8838-4CF2-A501-C8243E7A7F9D}"/>
              </a:ext>
              <a:ext uri="{C183D7F6-B498-43B3-948B-1728B52AA6E4}">
                <adec:decorative xmlns:adec="http://schemas.microsoft.com/office/drawing/2017/decorative" val="1"/>
              </a:ext>
            </a:extLst>
          </p:cNvPr>
          <p:cNvGrpSpPr/>
          <p:nvPr/>
        </p:nvGrpSpPr>
        <p:grpSpPr>
          <a:xfrm>
            <a:off x="11510549" y="2716940"/>
            <a:ext cx="1837684" cy="3048207"/>
            <a:chOff x="11510549" y="2716940"/>
            <a:chExt cx="1837684" cy="3048207"/>
          </a:xfrm>
        </p:grpSpPr>
        <p:sp>
          <p:nvSpPr>
            <p:cNvPr id="135" name="TextBox 134">
              <a:extLst>
                <a:ext uri="{FF2B5EF4-FFF2-40B4-BE49-F238E27FC236}">
                  <a16:creationId xmlns:a16="http://schemas.microsoft.com/office/drawing/2014/main" id="{649C405C-E4D1-4308-829F-4FAE3DC5B83F}"/>
                </a:ext>
              </a:extLst>
            </p:cNvPr>
            <p:cNvSpPr txBox="1"/>
            <p:nvPr/>
          </p:nvSpPr>
          <p:spPr>
            <a:xfrm>
              <a:off x="11510549" y="4407852"/>
              <a:ext cx="1837684" cy="1357295"/>
            </a:xfrm>
            <a:prstGeom prst="rect">
              <a:avLst/>
            </a:prstGeom>
            <a:noFill/>
          </p:spPr>
          <p:txBody>
            <a:bodyPr wrap="none" lIns="182880" tIns="146304" rIns="182880" bIns="146304" rtlCol="0">
              <a:spAutoFit/>
            </a:bodyPr>
            <a:lstStyle/>
            <a:p>
              <a:pPr marL="0" marR="0" lvl="0" indent="0" algn="ctr" defTabSz="1097212" rtl="0" eaLnBrk="1" fontAlgn="auto" latinLnBrk="0" hangingPunct="1">
                <a:lnSpc>
                  <a:spcPct val="90000"/>
                </a:lnSpc>
                <a:spcBef>
                  <a:spcPts val="0"/>
                </a:spcBef>
                <a:spcAft>
                  <a:spcPts val="1800"/>
                </a:spcAft>
                <a:buClrTx/>
                <a:buSzTx/>
                <a:buFontTx/>
                <a:buNone/>
                <a:tabLst/>
                <a:defRPr/>
              </a:pPr>
              <a:r>
                <a:rPr kumimoji="0" lang="en-US" sz="2400" b="0" i="0" u="none" strike="noStrike" kern="1200" cap="none" spc="0" normalizeH="0" baseline="0" noProof="0" dirty="0">
                  <a:ln>
                    <a:noFill/>
                  </a:ln>
                  <a:gradFill>
                    <a:gsLst>
                      <a:gs pos="2917">
                        <a:srgbClr val="FFFFFF"/>
                      </a:gs>
                      <a:gs pos="30000">
                        <a:srgbClr val="FFFFFF"/>
                      </a:gs>
                    </a:gsLst>
                    <a:lin ang="5400000" scaled="0"/>
                  </a:gradFill>
                  <a:effectLst/>
                  <a:uLnTx/>
                  <a:uFillTx/>
                  <a:latin typeface="Amazon Ember"/>
                  <a:ea typeface="+mn-ea"/>
                  <a:cs typeface="+mn-cs"/>
                </a:rPr>
                <a:t>Label</a:t>
              </a:r>
            </a:p>
            <a:p>
              <a:pPr algn="ctr">
                <a:lnSpc>
                  <a:spcPct val="90000"/>
                </a:lnSpc>
                <a:spcAft>
                  <a:spcPts val="1800"/>
                </a:spcAft>
                <a:defRPr/>
              </a:pPr>
              <a:r>
                <a:rPr lang="en-US" sz="1800" dirty="0">
                  <a:solidFill>
                    <a:srgbClr val="FFCE3F"/>
                  </a:solidFill>
                </a:rPr>
                <a:t>Description of</a:t>
              </a:r>
              <a:br>
                <a:rPr lang="en-US" sz="1800" dirty="0">
                  <a:solidFill>
                    <a:srgbClr val="FFCE3F"/>
                  </a:solidFill>
                </a:rPr>
              </a:br>
              <a:r>
                <a:rPr lang="en-US" sz="1800" dirty="0">
                  <a:solidFill>
                    <a:srgbClr val="FFCE3F"/>
                  </a:solidFill>
                </a:rPr>
                <a:t>the concept.</a:t>
              </a:r>
            </a:p>
          </p:txBody>
        </p:sp>
        <p:grpSp>
          <p:nvGrpSpPr>
            <p:cNvPr id="214" name="Graphic 212">
              <a:extLst>
                <a:ext uri="{FF2B5EF4-FFF2-40B4-BE49-F238E27FC236}">
                  <a16:creationId xmlns:a16="http://schemas.microsoft.com/office/drawing/2014/main" id="{F75B4FB3-773D-4B66-A79D-791876225CBD}"/>
                </a:ext>
              </a:extLst>
            </p:cNvPr>
            <p:cNvGrpSpPr/>
            <p:nvPr/>
          </p:nvGrpSpPr>
          <p:grpSpPr>
            <a:xfrm>
              <a:off x="11525355" y="2716940"/>
              <a:ext cx="1803312" cy="1803312"/>
              <a:chOff x="11525355" y="2716940"/>
              <a:chExt cx="1803312" cy="1803312"/>
            </a:xfrm>
          </p:grpSpPr>
          <p:sp>
            <p:nvSpPr>
              <p:cNvPr id="215" name="Freeform: Shape 214">
                <a:extLst>
                  <a:ext uri="{FF2B5EF4-FFF2-40B4-BE49-F238E27FC236}">
                    <a16:creationId xmlns:a16="http://schemas.microsoft.com/office/drawing/2014/main" id="{769AB583-C1F1-4CC0-AE46-674896F1AC3C}"/>
                  </a:ext>
                </a:extLst>
              </p:cNvPr>
              <p:cNvSpPr/>
              <p:nvPr/>
            </p:nvSpPr>
            <p:spPr>
              <a:xfrm>
                <a:off x="11701178" y="3973848"/>
                <a:ext cx="1442650" cy="135248"/>
              </a:xfrm>
              <a:custGeom>
                <a:avLst/>
                <a:gdLst>
                  <a:gd name="connsiteX0" fmla="*/ 13525 w 1442649"/>
                  <a:gd name="connsiteY0" fmla="*/ 13525 h 135248"/>
                  <a:gd name="connsiteX1" fmla="*/ 13525 w 1442649"/>
                  <a:gd name="connsiteY1" fmla="*/ 89264 h 135248"/>
                  <a:gd name="connsiteX2" fmla="*/ 18033 w 1442649"/>
                  <a:gd name="connsiteY2" fmla="*/ 92871 h 135248"/>
                  <a:gd name="connsiteX3" fmla="*/ 96477 w 1442649"/>
                  <a:gd name="connsiteY3" fmla="*/ 126232 h 135248"/>
                  <a:gd name="connsiteX4" fmla="*/ 1362402 w 1442649"/>
                  <a:gd name="connsiteY4" fmla="*/ 126232 h 135248"/>
                  <a:gd name="connsiteX5" fmla="*/ 1427322 w 1442649"/>
                  <a:gd name="connsiteY5" fmla="*/ 96477 h 135248"/>
                  <a:gd name="connsiteX6" fmla="*/ 1436338 w 1442649"/>
                  <a:gd name="connsiteY6" fmla="*/ 89264 h 135248"/>
                  <a:gd name="connsiteX7" fmla="*/ 1435436 w 1442649"/>
                  <a:gd name="connsiteY7" fmla="*/ 13525 h 135248"/>
                  <a:gd name="connsiteX8" fmla="*/ 13525 w 1442649"/>
                  <a:gd name="connsiteY8" fmla="*/ 13525 h 135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42649" h="135248">
                    <a:moveTo>
                      <a:pt x="13525" y="13525"/>
                    </a:moveTo>
                    <a:lnTo>
                      <a:pt x="13525" y="89264"/>
                    </a:lnTo>
                    <a:lnTo>
                      <a:pt x="18033" y="92871"/>
                    </a:lnTo>
                    <a:cubicBezTo>
                      <a:pt x="40575" y="110002"/>
                      <a:pt x="68526" y="126232"/>
                      <a:pt x="96477" y="126232"/>
                    </a:cubicBezTo>
                    <a:lnTo>
                      <a:pt x="1362402" y="126232"/>
                    </a:lnTo>
                    <a:cubicBezTo>
                      <a:pt x="1385845" y="126232"/>
                      <a:pt x="1409288" y="111805"/>
                      <a:pt x="1427322" y="96477"/>
                    </a:cubicBezTo>
                    <a:lnTo>
                      <a:pt x="1436338" y="89264"/>
                    </a:lnTo>
                    <a:lnTo>
                      <a:pt x="1435436" y="13525"/>
                    </a:lnTo>
                    <a:lnTo>
                      <a:pt x="13525" y="13525"/>
                    </a:lnTo>
                    <a:close/>
                  </a:path>
                </a:pathLst>
              </a:custGeom>
              <a:noFill/>
              <a:ln w="19050" cap="flat">
                <a:solidFill>
                  <a:srgbClr val="FFFFFF"/>
                </a:solidFill>
                <a:prstDash val="solid"/>
                <a:round/>
              </a:ln>
            </p:spPr>
            <p:txBody>
              <a:bodyPr rtlCol="0" anchor="ctr"/>
              <a:lstStyle/>
              <a:p>
                <a:endParaRPr lang="en-US" dirty="0"/>
              </a:p>
            </p:txBody>
          </p:sp>
          <p:sp>
            <p:nvSpPr>
              <p:cNvPr id="216" name="Freeform: Shape 215">
                <a:extLst>
                  <a:ext uri="{FF2B5EF4-FFF2-40B4-BE49-F238E27FC236}">
                    <a16:creationId xmlns:a16="http://schemas.microsoft.com/office/drawing/2014/main" id="{6F455B07-7256-49A8-A717-34A37CC223CF}"/>
                  </a:ext>
                </a:extLst>
              </p:cNvPr>
              <p:cNvSpPr/>
              <p:nvPr/>
            </p:nvSpPr>
            <p:spPr>
              <a:xfrm>
                <a:off x="11899542" y="3186703"/>
                <a:ext cx="1045921" cy="739358"/>
              </a:xfrm>
              <a:custGeom>
                <a:avLst/>
                <a:gdLst>
                  <a:gd name="connsiteX0" fmla="*/ 1038708 w 1045920"/>
                  <a:gd name="connsiteY0" fmla="*/ 700587 h 739357"/>
                  <a:gd name="connsiteX1" fmla="*/ 1013461 w 1045920"/>
                  <a:gd name="connsiteY1" fmla="*/ 725833 h 739357"/>
                  <a:gd name="connsiteX2" fmla="*/ 42378 w 1045920"/>
                  <a:gd name="connsiteY2" fmla="*/ 725833 h 739357"/>
                  <a:gd name="connsiteX3" fmla="*/ 13525 w 1045920"/>
                  <a:gd name="connsiteY3" fmla="*/ 696980 h 739357"/>
                  <a:gd name="connsiteX4" fmla="*/ 13525 w 1045920"/>
                  <a:gd name="connsiteY4" fmla="*/ 42378 h 739357"/>
                  <a:gd name="connsiteX5" fmla="*/ 42378 w 1045920"/>
                  <a:gd name="connsiteY5" fmla="*/ 13525 h 739357"/>
                  <a:gd name="connsiteX6" fmla="*/ 1009855 w 1045920"/>
                  <a:gd name="connsiteY6" fmla="*/ 13525 h 739357"/>
                  <a:gd name="connsiteX7" fmla="*/ 1038708 w 1045920"/>
                  <a:gd name="connsiteY7" fmla="*/ 42378 h 739357"/>
                  <a:gd name="connsiteX8" fmla="*/ 1038708 w 1045920"/>
                  <a:gd name="connsiteY8" fmla="*/ 700587 h 739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5920" h="739357">
                    <a:moveTo>
                      <a:pt x="1038708" y="700587"/>
                    </a:moveTo>
                    <a:cubicBezTo>
                      <a:pt x="1038708" y="716817"/>
                      <a:pt x="1029691" y="725833"/>
                      <a:pt x="1013461" y="725833"/>
                    </a:cubicBezTo>
                    <a:lnTo>
                      <a:pt x="42378" y="725833"/>
                    </a:lnTo>
                    <a:cubicBezTo>
                      <a:pt x="27050" y="725833"/>
                      <a:pt x="13525" y="713210"/>
                      <a:pt x="13525" y="696980"/>
                    </a:cubicBezTo>
                    <a:lnTo>
                      <a:pt x="13525" y="42378"/>
                    </a:lnTo>
                    <a:cubicBezTo>
                      <a:pt x="13525" y="27050"/>
                      <a:pt x="26148" y="13525"/>
                      <a:pt x="42378" y="13525"/>
                    </a:cubicBezTo>
                    <a:lnTo>
                      <a:pt x="1009855" y="13525"/>
                    </a:lnTo>
                    <a:cubicBezTo>
                      <a:pt x="1025183" y="13525"/>
                      <a:pt x="1038708" y="26148"/>
                      <a:pt x="1038708" y="42378"/>
                    </a:cubicBezTo>
                    <a:lnTo>
                      <a:pt x="1038708" y="700587"/>
                    </a:lnTo>
                    <a:close/>
                  </a:path>
                </a:pathLst>
              </a:custGeom>
              <a:noFill/>
              <a:ln w="19050" cap="flat">
                <a:solidFill>
                  <a:srgbClr val="FFFFFF"/>
                </a:solidFill>
                <a:prstDash val="solid"/>
                <a:round/>
              </a:ln>
            </p:spPr>
            <p:txBody>
              <a:bodyPr rtlCol="0" anchor="ctr"/>
              <a:lstStyle/>
              <a:p>
                <a:endParaRPr lang="en-US" dirty="0"/>
              </a:p>
            </p:txBody>
          </p:sp>
          <p:sp>
            <p:nvSpPr>
              <p:cNvPr id="217" name="Freeform: Shape 216">
                <a:extLst>
                  <a:ext uri="{FF2B5EF4-FFF2-40B4-BE49-F238E27FC236}">
                    <a16:creationId xmlns:a16="http://schemas.microsoft.com/office/drawing/2014/main" id="{F9DBF36A-B6BA-4309-B1A0-8CC2F40924F4}"/>
                  </a:ext>
                </a:extLst>
              </p:cNvPr>
              <p:cNvSpPr/>
              <p:nvPr/>
            </p:nvSpPr>
            <p:spPr>
              <a:xfrm>
                <a:off x="11824705" y="3123587"/>
                <a:ext cx="1199202" cy="874606"/>
              </a:xfrm>
              <a:custGeom>
                <a:avLst/>
                <a:gdLst>
                  <a:gd name="connsiteX0" fmla="*/ 1160431 w 1199202"/>
                  <a:gd name="connsiteY0" fmla="*/ 863786 h 874606"/>
                  <a:gd name="connsiteX1" fmla="*/ 42378 w 1199202"/>
                  <a:gd name="connsiteY1" fmla="*/ 863786 h 874606"/>
                  <a:gd name="connsiteX2" fmla="*/ 13525 w 1199202"/>
                  <a:gd name="connsiteY2" fmla="*/ 834933 h 874606"/>
                  <a:gd name="connsiteX3" fmla="*/ 13525 w 1199202"/>
                  <a:gd name="connsiteY3" fmla="*/ 42378 h 874606"/>
                  <a:gd name="connsiteX4" fmla="*/ 42378 w 1199202"/>
                  <a:gd name="connsiteY4" fmla="*/ 13525 h 874606"/>
                  <a:gd name="connsiteX5" fmla="*/ 1159530 w 1199202"/>
                  <a:gd name="connsiteY5" fmla="*/ 13525 h 874606"/>
                  <a:gd name="connsiteX6" fmla="*/ 1188383 w 1199202"/>
                  <a:gd name="connsiteY6" fmla="*/ 42378 h 874606"/>
                  <a:gd name="connsiteX7" fmla="*/ 1188383 w 1199202"/>
                  <a:gd name="connsiteY7" fmla="*/ 834933 h 874606"/>
                  <a:gd name="connsiteX8" fmla="*/ 1160431 w 1199202"/>
                  <a:gd name="connsiteY8" fmla="*/ 863786 h 874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99202" h="874606">
                    <a:moveTo>
                      <a:pt x="1160431" y="863786"/>
                    </a:moveTo>
                    <a:lnTo>
                      <a:pt x="42378" y="863786"/>
                    </a:lnTo>
                    <a:cubicBezTo>
                      <a:pt x="27050" y="863786"/>
                      <a:pt x="13525" y="851163"/>
                      <a:pt x="13525" y="834933"/>
                    </a:cubicBezTo>
                    <a:lnTo>
                      <a:pt x="13525" y="42378"/>
                    </a:lnTo>
                    <a:cubicBezTo>
                      <a:pt x="13525" y="27050"/>
                      <a:pt x="26148" y="13525"/>
                      <a:pt x="42378" y="13525"/>
                    </a:cubicBezTo>
                    <a:lnTo>
                      <a:pt x="1159530" y="13525"/>
                    </a:lnTo>
                    <a:cubicBezTo>
                      <a:pt x="1174858" y="13525"/>
                      <a:pt x="1188383" y="26148"/>
                      <a:pt x="1188383" y="42378"/>
                    </a:cubicBezTo>
                    <a:lnTo>
                      <a:pt x="1188383" y="834933"/>
                    </a:lnTo>
                    <a:cubicBezTo>
                      <a:pt x="1188383" y="851163"/>
                      <a:pt x="1175760" y="863786"/>
                      <a:pt x="1160431" y="863786"/>
                    </a:cubicBezTo>
                    <a:close/>
                  </a:path>
                </a:pathLst>
              </a:custGeom>
              <a:noFill/>
              <a:ln w="19050" cap="flat">
                <a:solidFill>
                  <a:srgbClr val="FFFFFF"/>
                </a:solidFill>
                <a:prstDash val="solid"/>
                <a:round/>
              </a:ln>
            </p:spPr>
            <p:txBody>
              <a:bodyPr rtlCol="0" anchor="ctr"/>
              <a:lstStyle/>
              <a:p>
                <a:endParaRPr lang="en-US" dirty="0"/>
              </a:p>
            </p:txBody>
          </p:sp>
          <p:sp>
            <p:nvSpPr>
              <p:cNvPr id="218" name="Freeform: Shape 217">
                <a:extLst>
                  <a:ext uri="{FF2B5EF4-FFF2-40B4-BE49-F238E27FC236}">
                    <a16:creationId xmlns:a16="http://schemas.microsoft.com/office/drawing/2014/main" id="{9F4DC832-BDBE-4700-8DFE-B7AFCE10B705}"/>
                  </a:ext>
                </a:extLst>
              </p:cNvPr>
              <p:cNvSpPr/>
              <p:nvPr/>
            </p:nvSpPr>
            <p:spPr>
              <a:xfrm>
                <a:off x="12297173" y="3472528"/>
                <a:ext cx="108199" cy="243447"/>
              </a:xfrm>
              <a:custGeom>
                <a:avLst/>
                <a:gdLst>
                  <a:gd name="connsiteX0" fmla="*/ 100084 w 108198"/>
                  <a:gd name="connsiteY0" fmla="*/ 13525 h 243447"/>
                  <a:gd name="connsiteX1" fmla="*/ 100084 w 108198"/>
                  <a:gd name="connsiteY1" fmla="*/ 105494 h 243447"/>
                  <a:gd name="connsiteX2" fmla="*/ 13525 w 108198"/>
                  <a:gd name="connsiteY2" fmla="*/ 229922 h 243447"/>
                </a:gdLst>
                <a:ahLst/>
                <a:cxnLst>
                  <a:cxn ang="0">
                    <a:pos x="connsiteX0" y="connsiteY0"/>
                  </a:cxn>
                  <a:cxn ang="0">
                    <a:pos x="connsiteX1" y="connsiteY1"/>
                  </a:cxn>
                  <a:cxn ang="0">
                    <a:pos x="connsiteX2" y="connsiteY2"/>
                  </a:cxn>
                </a:cxnLst>
                <a:rect l="l" t="t" r="r" b="b"/>
                <a:pathLst>
                  <a:path w="108198" h="243447">
                    <a:moveTo>
                      <a:pt x="100084" y="13525"/>
                    </a:moveTo>
                    <a:cubicBezTo>
                      <a:pt x="100084" y="128937"/>
                      <a:pt x="100084" y="87461"/>
                      <a:pt x="100084" y="105494"/>
                    </a:cubicBezTo>
                    <a:cubicBezTo>
                      <a:pt x="100084" y="151478"/>
                      <a:pt x="18935" y="178528"/>
                      <a:pt x="13525" y="229922"/>
                    </a:cubicBezTo>
                  </a:path>
                </a:pathLst>
              </a:custGeom>
              <a:noFill/>
              <a:ln w="19050" cap="flat">
                <a:solidFill>
                  <a:srgbClr val="527FFF"/>
                </a:solidFill>
                <a:prstDash val="solid"/>
                <a:round/>
              </a:ln>
            </p:spPr>
            <p:txBody>
              <a:bodyPr rtlCol="0" anchor="ctr"/>
              <a:lstStyle/>
              <a:p>
                <a:endParaRPr lang="en-US" dirty="0"/>
              </a:p>
            </p:txBody>
          </p:sp>
          <p:sp>
            <p:nvSpPr>
              <p:cNvPr id="219" name="Freeform: Shape 218">
                <a:extLst>
                  <a:ext uri="{FF2B5EF4-FFF2-40B4-BE49-F238E27FC236}">
                    <a16:creationId xmlns:a16="http://schemas.microsoft.com/office/drawing/2014/main" id="{B79F3440-E9D0-4230-AE11-B39F3363CAA4}"/>
                  </a:ext>
                </a:extLst>
              </p:cNvPr>
              <p:cNvSpPr/>
              <p:nvPr/>
            </p:nvSpPr>
            <p:spPr>
              <a:xfrm>
                <a:off x="12277336" y="3673597"/>
                <a:ext cx="153282" cy="90166"/>
              </a:xfrm>
              <a:custGeom>
                <a:avLst/>
                <a:gdLst>
                  <a:gd name="connsiteX0" fmla="*/ 13525 w 153281"/>
                  <a:gd name="connsiteY0" fmla="*/ 13525 h 90165"/>
                  <a:gd name="connsiteX1" fmla="*/ 84756 w 153281"/>
                  <a:gd name="connsiteY1" fmla="*/ 75739 h 90165"/>
                  <a:gd name="connsiteX2" fmla="*/ 142462 w 153281"/>
                  <a:gd name="connsiteY2" fmla="*/ 45083 h 90165"/>
                </a:gdLst>
                <a:ahLst/>
                <a:cxnLst>
                  <a:cxn ang="0">
                    <a:pos x="connsiteX0" y="connsiteY0"/>
                  </a:cxn>
                  <a:cxn ang="0">
                    <a:pos x="connsiteX1" y="connsiteY1"/>
                  </a:cxn>
                  <a:cxn ang="0">
                    <a:pos x="connsiteX2" y="connsiteY2"/>
                  </a:cxn>
                </a:cxnLst>
                <a:rect l="l" t="t" r="r" b="b"/>
                <a:pathLst>
                  <a:path w="153281" h="90165">
                    <a:moveTo>
                      <a:pt x="13525" y="13525"/>
                    </a:moveTo>
                    <a:cubicBezTo>
                      <a:pt x="34263" y="13525"/>
                      <a:pt x="45083" y="61313"/>
                      <a:pt x="84756" y="75739"/>
                    </a:cubicBezTo>
                    <a:cubicBezTo>
                      <a:pt x="124428" y="90166"/>
                      <a:pt x="142462" y="60411"/>
                      <a:pt x="142462" y="45083"/>
                    </a:cubicBezTo>
                  </a:path>
                </a:pathLst>
              </a:custGeom>
              <a:noFill/>
              <a:ln w="19050" cap="flat">
                <a:solidFill>
                  <a:srgbClr val="527FFF"/>
                </a:solidFill>
                <a:prstDash val="solid"/>
                <a:round/>
              </a:ln>
            </p:spPr>
            <p:txBody>
              <a:bodyPr rtlCol="0" anchor="ctr"/>
              <a:lstStyle/>
              <a:p>
                <a:endParaRPr lang="en-US" dirty="0"/>
              </a:p>
            </p:txBody>
          </p:sp>
          <p:sp>
            <p:nvSpPr>
              <p:cNvPr id="220" name="Freeform: Shape 219">
                <a:extLst>
                  <a:ext uri="{FF2B5EF4-FFF2-40B4-BE49-F238E27FC236}">
                    <a16:creationId xmlns:a16="http://schemas.microsoft.com/office/drawing/2014/main" id="{29C6FC38-E013-4649-8DCE-4E54632CDC43}"/>
                  </a:ext>
                </a:extLst>
              </p:cNvPr>
              <p:cNvSpPr/>
              <p:nvPr/>
            </p:nvSpPr>
            <p:spPr>
              <a:xfrm>
                <a:off x="12298074" y="3564294"/>
                <a:ext cx="72132" cy="36066"/>
              </a:xfrm>
              <a:custGeom>
                <a:avLst/>
                <a:gdLst>
                  <a:gd name="connsiteX0" fmla="*/ 13525 w 72132"/>
                  <a:gd name="connsiteY0" fmla="*/ 28154 h 36066"/>
                  <a:gd name="connsiteX1" fmla="*/ 35165 w 72132"/>
                  <a:gd name="connsiteY1" fmla="*/ 13728 h 36066"/>
                  <a:gd name="connsiteX2" fmla="*/ 59509 w 72132"/>
                  <a:gd name="connsiteY2" fmla="*/ 22744 h 36066"/>
                </a:gdLst>
                <a:ahLst/>
                <a:cxnLst>
                  <a:cxn ang="0">
                    <a:pos x="connsiteX0" y="connsiteY0"/>
                  </a:cxn>
                  <a:cxn ang="0">
                    <a:pos x="connsiteX1" y="connsiteY1"/>
                  </a:cxn>
                  <a:cxn ang="0">
                    <a:pos x="connsiteX2" y="connsiteY2"/>
                  </a:cxn>
                </a:cxnLst>
                <a:rect l="l" t="t" r="r" b="b"/>
                <a:pathLst>
                  <a:path w="72132" h="36066">
                    <a:moveTo>
                      <a:pt x="13525" y="28154"/>
                    </a:moveTo>
                    <a:cubicBezTo>
                      <a:pt x="13525" y="28154"/>
                      <a:pt x="22541" y="14629"/>
                      <a:pt x="35165" y="13728"/>
                    </a:cubicBezTo>
                    <a:cubicBezTo>
                      <a:pt x="47788" y="11924"/>
                      <a:pt x="59509" y="22744"/>
                      <a:pt x="59509" y="22744"/>
                    </a:cubicBezTo>
                  </a:path>
                </a:pathLst>
              </a:custGeom>
              <a:noFill/>
              <a:ln w="19050" cap="flat">
                <a:solidFill>
                  <a:srgbClr val="527FFF"/>
                </a:solidFill>
                <a:prstDash val="solid"/>
                <a:round/>
              </a:ln>
            </p:spPr>
            <p:txBody>
              <a:bodyPr rtlCol="0" anchor="ctr"/>
              <a:lstStyle/>
              <a:p>
                <a:endParaRPr lang="en-US" dirty="0"/>
              </a:p>
            </p:txBody>
          </p:sp>
          <p:sp>
            <p:nvSpPr>
              <p:cNvPr id="221" name="Freeform: Shape 220">
                <a:extLst>
                  <a:ext uri="{FF2B5EF4-FFF2-40B4-BE49-F238E27FC236}">
                    <a16:creationId xmlns:a16="http://schemas.microsoft.com/office/drawing/2014/main" id="{28F5660D-DFCE-469C-BB40-FCAF23B7AE40}"/>
                  </a:ext>
                </a:extLst>
              </p:cNvPr>
              <p:cNvSpPr/>
              <p:nvPr/>
            </p:nvSpPr>
            <p:spPr>
              <a:xfrm>
                <a:off x="12369305" y="3660072"/>
                <a:ext cx="99182" cy="63116"/>
              </a:xfrm>
              <a:custGeom>
                <a:avLst/>
                <a:gdLst>
                  <a:gd name="connsiteX0" fmla="*/ 16230 w 99182"/>
                  <a:gd name="connsiteY0" fmla="*/ 13525 h 63115"/>
                  <a:gd name="connsiteX1" fmla="*/ 13525 w 99182"/>
                  <a:gd name="connsiteY1" fmla="*/ 24345 h 63115"/>
                  <a:gd name="connsiteX2" fmla="*/ 51394 w 99182"/>
                  <a:gd name="connsiteY2" fmla="*/ 57706 h 63115"/>
                  <a:gd name="connsiteX3" fmla="*/ 89264 w 99182"/>
                  <a:gd name="connsiteY3" fmla="*/ 24345 h 63115"/>
                  <a:gd name="connsiteX4" fmla="*/ 86559 w 99182"/>
                  <a:gd name="connsiteY4" fmla="*/ 13525 h 63115"/>
                  <a:gd name="connsiteX5" fmla="*/ 16230 w 99182"/>
                  <a:gd name="connsiteY5" fmla="*/ 13525 h 63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182" h="63115">
                    <a:moveTo>
                      <a:pt x="16230" y="13525"/>
                    </a:moveTo>
                    <a:cubicBezTo>
                      <a:pt x="14426" y="17131"/>
                      <a:pt x="13525" y="20738"/>
                      <a:pt x="13525" y="24345"/>
                    </a:cubicBezTo>
                    <a:cubicBezTo>
                      <a:pt x="13525" y="42378"/>
                      <a:pt x="30656" y="57706"/>
                      <a:pt x="51394" y="57706"/>
                    </a:cubicBezTo>
                    <a:cubicBezTo>
                      <a:pt x="72132" y="57706"/>
                      <a:pt x="89264" y="43280"/>
                      <a:pt x="89264" y="24345"/>
                    </a:cubicBezTo>
                    <a:cubicBezTo>
                      <a:pt x="89264" y="20738"/>
                      <a:pt x="88362" y="17131"/>
                      <a:pt x="86559" y="13525"/>
                    </a:cubicBezTo>
                    <a:lnTo>
                      <a:pt x="16230" y="13525"/>
                    </a:lnTo>
                    <a:close/>
                  </a:path>
                </a:pathLst>
              </a:custGeom>
              <a:noFill/>
              <a:ln w="19050" cap="flat">
                <a:solidFill>
                  <a:srgbClr val="527FFF"/>
                </a:solidFill>
                <a:prstDash val="solid"/>
                <a:round/>
              </a:ln>
            </p:spPr>
            <p:txBody>
              <a:bodyPr rtlCol="0" anchor="ctr"/>
              <a:lstStyle/>
              <a:p>
                <a:endParaRPr lang="en-US" dirty="0"/>
              </a:p>
            </p:txBody>
          </p:sp>
          <p:sp>
            <p:nvSpPr>
              <p:cNvPr id="222" name="Freeform: Shape 221">
                <a:extLst>
                  <a:ext uri="{FF2B5EF4-FFF2-40B4-BE49-F238E27FC236}">
                    <a16:creationId xmlns:a16="http://schemas.microsoft.com/office/drawing/2014/main" id="{F371E8E5-8174-47C9-8D46-C1E4F047CF60}"/>
                  </a:ext>
                </a:extLst>
              </p:cNvPr>
              <p:cNvSpPr/>
              <p:nvPr/>
            </p:nvSpPr>
            <p:spPr>
              <a:xfrm>
                <a:off x="12455864" y="3267650"/>
                <a:ext cx="180331" cy="297546"/>
              </a:xfrm>
              <a:custGeom>
                <a:avLst/>
                <a:gdLst>
                  <a:gd name="connsiteX0" fmla="*/ 13525 w 180331"/>
                  <a:gd name="connsiteY0" fmla="*/ 179631 h 297546"/>
                  <a:gd name="connsiteX1" fmla="*/ 100084 w 180331"/>
                  <a:gd name="connsiteY1" fmla="*/ 13726 h 297546"/>
                  <a:gd name="connsiteX2" fmla="*/ 170413 w 180331"/>
                  <a:gd name="connsiteY2" fmla="*/ 198566 h 297546"/>
                  <a:gd name="connsiteX3" fmla="*/ 152380 w 180331"/>
                  <a:gd name="connsiteY3" fmla="*/ 285125 h 297546"/>
                </a:gdLst>
                <a:ahLst/>
                <a:cxnLst>
                  <a:cxn ang="0">
                    <a:pos x="connsiteX0" y="connsiteY0"/>
                  </a:cxn>
                  <a:cxn ang="0">
                    <a:pos x="connsiteX1" y="connsiteY1"/>
                  </a:cxn>
                  <a:cxn ang="0">
                    <a:pos x="connsiteX2" y="connsiteY2"/>
                  </a:cxn>
                  <a:cxn ang="0">
                    <a:pos x="connsiteX3" y="connsiteY3"/>
                  </a:cxn>
                </a:cxnLst>
                <a:rect l="l" t="t" r="r" b="b"/>
                <a:pathLst>
                  <a:path w="180331" h="297546">
                    <a:moveTo>
                      <a:pt x="13525" y="179631"/>
                    </a:moveTo>
                    <a:cubicBezTo>
                      <a:pt x="72132" y="113810"/>
                      <a:pt x="67624" y="19136"/>
                      <a:pt x="100084" y="13726"/>
                    </a:cubicBezTo>
                    <a:cubicBezTo>
                      <a:pt x="132543" y="8316"/>
                      <a:pt x="176725" y="112909"/>
                      <a:pt x="170413" y="198566"/>
                    </a:cubicBezTo>
                    <a:cubicBezTo>
                      <a:pt x="164101" y="284223"/>
                      <a:pt x="152380" y="285125"/>
                      <a:pt x="152380" y="285125"/>
                    </a:cubicBezTo>
                  </a:path>
                </a:pathLst>
              </a:custGeom>
              <a:noFill/>
              <a:ln w="19050" cap="flat">
                <a:solidFill>
                  <a:srgbClr val="527FFF"/>
                </a:solidFill>
                <a:prstDash val="solid"/>
                <a:round/>
              </a:ln>
            </p:spPr>
            <p:txBody>
              <a:bodyPr rtlCol="0" anchor="ctr"/>
              <a:lstStyle/>
              <a:p>
                <a:endParaRPr lang="en-US" dirty="0"/>
              </a:p>
            </p:txBody>
          </p:sp>
          <p:sp>
            <p:nvSpPr>
              <p:cNvPr id="223" name="Freeform: Shape 222">
                <a:extLst>
                  <a:ext uri="{FF2B5EF4-FFF2-40B4-BE49-F238E27FC236}">
                    <a16:creationId xmlns:a16="http://schemas.microsoft.com/office/drawing/2014/main" id="{3454E1E3-E5C5-4D8A-B269-6CA951D8E446}"/>
                  </a:ext>
                </a:extLst>
              </p:cNvPr>
              <p:cNvSpPr/>
              <p:nvPr/>
            </p:nvSpPr>
            <p:spPr>
              <a:xfrm>
                <a:off x="12431519" y="3472528"/>
                <a:ext cx="108199" cy="234431"/>
              </a:xfrm>
              <a:custGeom>
                <a:avLst/>
                <a:gdLst>
                  <a:gd name="connsiteX0" fmla="*/ 13525 w 108198"/>
                  <a:gd name="connsiteY0" fmla="*/ 13525 h 234430"/>
                  <a:gd name="connsiteX1" fmla="*/ 13525 w 108198"/>
                  <a:gd name="connsiteY1" fmla="*/ 105494 h 234430"/>
                  <a:gd name="connsiteX2" fmla="*/ 98281 w 108198"/>
                  <a:gd name="connsiteY2" fmla="*/ 228119 h 234430"/>
                </a:gdLst>
                <a:ahLst/>
                <a:cxnLst>
                  <a:cxn ang="0">
                    <a:pos x="connsiteX0" y="connsiteY0"/>
                  </a:cxn>
                  <a:cxn ang="0">
                    <a:pos x="connsiteX1" y="connsiteY1"/>
                  </a:cxn>
                  <a:cxn ang="0">
                    <a:pos x="connsiteX2" y="connsiteY2"/>
                  </a:cxn>
                </a:cxnLst>
                <a:rect l="l" t="t" r="r" b="b"/>
                <a:pathLst>
                  <a:path w="108198" h="234430">
                    <a:moveTo>
                      <a:pt x="13525" y="13525"/>
                    </a:moveTo>
                    <a:cubicBezTo>
                      <a:pt x="13525" y="128937"/>
                      <a:pt x="13525" y="87461"/>
                      <a:pt x="13525" y="105494"/>
                    </a:cubicBezTo>
                    <a:cubicBezTo>
                      <a:pt x="13525" y="151478"/>
                      <a:pt x="93772" y="176725"/>
                      <a:pt x="98281" y="228119"/>
                    </a:cubicBezTo>
                  </a:path>
                </a:pathLst>
              </a:custGeom>
              <a:noFill/>
              <a:ln w="19050" cap="flat">
                <a:solidFill>
                  <a:srgbClr val="527FFF"/>
                </a:solidFill>
                <a:prstDash val="solid"/>
                <a:round/>
              </a:ln>
            </p:spPr>
            <p:txBody>
              <a:bodyPr rtlCol="0" anchor="ctr"/>
              <a:lstStyle/>
              <a:p>
                <a:endParaRPr lang="en-US" dirty="0"/>
              </a:p>
            </p:txBody>
          </p:sp>
          <p:sp>
            <p:nvSpPr>
              <p:cNvPr id="224" name="Freeform: Shape 223">
                <a:extLst>
                  <a:ext uri="{FF2B5EF4-FFF2-40B4-BE49-F238E27FC236}">
                    <a16:creationId xmlns:a16="http://schemas.microsoft.com/office/drawing/2014/main" id="{233465A4-3794-4346-AEEE-F6BA13FAE822}"/>
                  </a:ext>
                </a:extLst>
              </p:cNvPr>
              <p:cNvSpPr/>
              <p:nvPr/>
            </p:nvSpPr>
            <p:spPr>
              <a:xfrm>
                <a:off x="12408978" y="3673597"/>
                <a:ext cx="153282" cy="90166"/>
              </a:xfrm>
              <a:custGeom>
                <a:avLst/>
                <a:gdLst>
                  <a:gd name="connsiteX0" fmla="*/ 142462 w 153281"/>
                  <a:gd name="connsiteY0" fmla="*/ 13525 h 90165"/>
                  <a:gd name="connsiteX1" fmla="*/ 71231 w 153281"/>
                  <a:gd name="connsiteY1" fmla="*/ 75739 h 90165"/>
                  <a:gd name="connsiteX2" fmla="*/ 13525 w 153281"/>
                  <a:gd name="connsiteY2" fmla="*/ 45083 h 90165"/>
                </a:gdLst>
                <a:ahLst/>
                <a:cxnLst>
                  <a:cxn ang="0">
                    <a:pos x="connsiteX0" y="connsiteY0"/>
                  </a:cxn>
                  <a:cxn ang="0">
                    <a:pos x="connsiteX1" y="connsiteY1"/>
                  </a:cxn>
                  <a:cxn ang="0">
                    <a:pos x="connsiteX2" y="connsiteY2"/>
                  </a:cxn>
                </a:cxnLst>
                <a:rect l="l" t="t" r="r" b="b"/>
                <a:pathLst>
                  <a:path w="153281" h="90165">
                    <a:moveTo>
                      <a:pt x="142462" y="13525"/>
                    </a:moveTo>
                    <a:cubicBezTo>
                      <a:pt x="121724" y="13525"/>
                      <a:pt x="110904" y="61313"/>
                      <a:pt x="71231" y="75739"/>
                    </a:cubicBezTo>
                    <a:cubicBezTo>
                      <a:pt x="31558" y="90166"/>
                      <a:pt x="13525" y="60411"/>
                      <a:pt x="13525" y="45083"/>
                    </a:cubicBezTo>
                  </a:path>
                </a:pathLst>
              </a:custGeom>
              <a:noFill/>
              <a:ln w="19050" cap="flat">
                <a:solidFill>
                  <a:srgbClr val="527FFF"/>
                </a:solidFill>
                <a:prstDash val="solid"/>
                <a:round/>
              </a:ln>
            </p:spPr>
            <p:txBody>
              <a:bodyPr rtlCol="0" anchor="ctr"/>
              <a:lstStyle/>
              <a:p>
                <a:endParaRPr lang="en-US" dirty="0"/>
              </a:p>
            </p:txBody>
          </p:sp>
          <p:sp>
            <p:nvSpPr>
              <p:cNvPr id="225" name="Freeform: Shape 224">
                <a:extLst>
                  <a:ext uri="{FF2B5EF4-FFF2-40B4-BE49-F238E27FC236}">
                    <a16:creationId xmlns:a16="http://schemas.microsoft.com/office/drawing/2014/main" id="{0177B820-5961-4078-BF00-984B1DFAE1D4}"/>
                  </a:ext>
                </a:extLst>
              </p:cNvPr>
              <p:cNvSpPr/>
              <p:nvPr/>
            </p:nvSpPr>
            <p:spPr>
              <a:xfrm>
                <a:off x="12471192" y="3564439"/>
                <a:ext cx="72132" cy="36066"/>
              </a:xfrm>
              <a:custGeom>
                <a:avLst/>
                <a:gdLst>
                  <a:gd name="connsiteX0" fmla="*/ 59509 w 72132"/>
                  <a:gd name="connsiteY0" fmla="*/ 28009 h 36066"/>
                  <a:gd name="connsiteX1" fmla="*/ 37870 w 72132"/>
                  <a:gd name="connsiteY1" fmla="*/ 13583 h 36066"/>
                  <a:gd name="connsiteX2" fmla="*/ 13525 w 72132"/>
                  <a:gd name="connsiteY2" fmla="*/ 22599 h 36066"/>
                </a:gdLst>
                <a:ahLst/>
                <a:cxnLst>
                  <a:cxn ang="0">
                    <a:pos x="connsiteX0" y="connsiteY0"/>
                  </a:cxn>
                  <a:cxn ang="0">
                    <a:pos x="connsiteX1" y="connsiteY1"/>
                  </a:cxn>
                  <a:cxn ang="0">
                    <a:pos x="connsiteX2" y="connsiteY2"/>
                  </a:cxn>
                </a:cxnLst>
                <a:rect l="l" t="t" r="r" b="b"/>
                <a:pathLst>
                  <a:path w="72132" h="36066">
                    <a:moveTo>
                      <a:pt x="59509" y="28009"/>
                    </a:moveTo>
                    <a:cubicBezTo>
                      <a:pt x="59509" y="28009"/>
                      <a:pt x="50493" y="14484"/>
                      <a:pt x="37870" y="13583"/>
                    </a:cubicBezTo>
                    <a:cubicBezTo>
                      <a:pt x="25246" y="12681"/>
                      <a:pt x="13525" y="22599"/>
                      <a:pt x="13525" y="22599"/>
                    </a:cubicBezTo>
                  </a:path>
                </a:pathLst>
              </a:custGeom>
              <a:noFill/>
              <a:ln w="19050" cap="flat">
                <a:solidFill>
                  <a:srgbClr val="527FFF"/>
                </a:solidFill>
                <a:prstDash val="solid"/>
                <a:round/>
              </a:ln>
            </p:spPr>
            <p:txBody>
              <a:bodyPr rtlCol="0" anchor="ctr"/>
              <a:lstStyle/>
              <a:p>
                <a:endParaRPr lang="en-US" dirty="0"/>
              </a:p>
            </p:txBody>
          </p:sp>
          <p:sp>
            <p:nvSpPr>
              <p:cNvPr id="226" name="Freeform: Shape 225">
                <a:extLst>
                  <a:ext uri="{FF2B5EF4-FFF2-40B4-BE49-F238E27FC236}">
                    <a16:creationId xmlns:a16="http://schemas.microsoft.com/office/drawing/2014/main" id="{C3BA907E-E882-4AB4-AFB6-ED876D829880}"/>
                  </a:ext>
                </a:extLst>
              </p:cNvPr>
              <p:cNvSpPr/>
              <p:nvPr/>
            </p:nvSpPr>
            <p:spPr>
              <a:xfrm>
                <a:off x="12370207" y="3660072"/>
                <a:ext cx="99182" cy="63116"/>
              </a:xfrm>
              <a:custGeom>
                <a:avLst/>
                <a:gdLst>
                  <a:gd name="connsiteX0" fmla="*/ 86559 w 99182"/>
                  <a:gd name="connsiteY0" fmla="*/ 13525 h 63115"/>
                  <a:gd name="connsiteX1" fmla="*/ 89264 w 99182"/>
                  <a:gd name="connsiteY1" fmla="*/ 24345 h 63115"/>
                  <a:gd name="connsiteX2" fmla="*/ 51394 w 99182"/>
                  <a:gd name="connsiteY2" fmla="*/ 57706 h 63115"/>
                  <a:gd name="connsiteX3" fmla="*/ 13525 w 99182"/>
                  <a:gd name="connsiteY3" fmla="*/ 24345 h 63115"/>
                  <a:gd name="connsiteX4" fmla="*/ 16230 w 99182"/>
                  <a:gd name="connsiteY4" fmla="*/ 13525 h 63115"/>
                  <a:gd name="connsiteX5" fmla="*/ 86559 w 99182"/>
                  <a:gd name="connsiteY5" fmla="*/ 13525 h 63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182" h="63115">
                    <a:moveTo>
                      <a:pt x="86559" y="13525"/>
                    </a:moveTo>
                    <a:cubicBezTo>
                      <a:pt x="88362" y="17131"/>
                      <a:pt x="89264" y="20738"/>
                      <a:pt x="89264" y="24345"/>
                    </a:cubicBezTo>
                    <a:cubicBezTo>
                      <a:pt x="89264" y="42378"/>
                      <a:pt x="72132" y="57706"/>
                      <a:pt x="51394" y="57706"/>
                    </a:cubicBezTo>
                    <a:cubicBezTo>
                      <a:pt x="30656" y="57706"/>
                      <a:pt x="13525" y="43280"/>
                      <a:pt x="13525" y="24345"/>
                    </a:cubicBezTo>
                    <a:cubicBezTo>
                      <a:pt x="13525" y="20738"/>
                      <a:pt x="14427" y="17131"/>
                      <a:pt x="16230" y="13525"/>
                    </a:cubicBezTo>
                    <a:lnTo>
                      <a:pt x="86559" y="13525"/>
                    </a:lnTo>
                    <a:close/>
                  </a:path>
                </a:pathLst>
              </a:custGeom>
              <a:noFill/>
              <a:ln w="19050" cap="flat">
                <a:solidFill>
                  <a:srgbClr val="527FFF"/>
                </a:solidFill>
                <a:prstDash val="solid"/>
                <a:round/>
              </a:ln>
            </p:spPr>
            <p:txBody>
              <a:bodyPr rtlCol="0" anchor="ctr"/>
              <a:lstStyle/>
              <a:p>
                <a:endParaRPr lang="en-US" dirty="0"/>
              </a:p>
            </p:txBody>
          </p:sp>
          <p:sp>
            <p:nvSpPr>
              <p:cNvPr id="227" name="Freeform: Shape 226">
                <a:extLst>
                  <a:ext uri="{FF2B5EF4-FFF2-40B4-BE49-F238E27FC236}">
                    <a16:creationId xmlns:a16="http://schemas.microsoft.com/office/drawing/2014/main" id="{D2DF9203-95DE-4BB5-A856-779188762479}"/>
                  </a:ext>
                </a:extLst>
              </p:cNvPr>
              <p:cNvSpPr/>
              <p:nvPr/>
            </p:nvSpPr>
            <p:spPr>
              <a:xfrm>
                <a:off x="12501848" y="3287688"/>
                <a:ext cx="45083" cy="180331"/>
              </a:xfrm>
              <a:custGeom>
                <a:avLst/>
                <a:gdLst>
                  <a:gd name="connsiteX0" fmla="*/ 35165 w 45082"/>
                  <a:gd name="connsiteY0" fmla="*/ 13525 h 180331"/>
                  <a:gd name="connsiteX1" fmla="*/ 13525 w 45082"/>
                  <a:gd name="connsiteY1" fmla="*/ 172216 h 180331"/>
                </a:gdLst>
                <a:ahLst/>
                <a:cxnLst>
                  <a:cxn ang="0">
                    <a:pos x="connsiteX0" y="connsiteY0"/>
                  </a:cxn>
                  <a:cxn ang="0">
                    <a:pos x="connsiteX1" y="connsiteY1"/>
                  </a:cxn>
                </a:cxnLst>
                <a:rect l="l" t="t" r="r" b="b"/>
                <a:pathLst>
                  <a:path w="45082" h="180331">
                    <a:moveTo>
                      <a:pt x="35165" y="13525"/>
                    </a:moveTo>
                    <a:cubicBezTo>
                      <a:pt x="11721" y="85657"/>
                      <a:pt x="14426" y="142462"/>
                      <a:pt x="13525" y="172216"/>
                    </a:cubicBezTo>
                  </a:path>
                </a:pathLst>
              </a:custGeom>
              <a:noFill/>
              <a:ln w="19050" cap="flat">
                <a:solidFill>
                  <a:srgbClr val="527FFF"/>
                </a:solidFill>
                <a:prstDash val="solid"/>
                <a:round/>
              </a:ln>
            </p:spPr>
            <p:txBody>
              <a:bodyPr rtlCol="0" anchor="ctr"/>
              <a:lstStyle/>
              <a:p>
                <a:endParaRPr lang="en-US" dirty="0"/>
              </a:p>
            </p:txBody>
          </p:sp>
          <p:sp>
            <p:nvSpPr>
              <p:cNvPr id="228" name="Freeform: Shape 227">
                <a:extLst>
                  <a:ext uri="{FF2B5EF4-FFF2-40B4-BE49-F238E27FC236}">
                    <a16:creationId xmlns:a16="http://schemas.microsoft.com/office/drawing/2014/main" id="{5A61B1FA-1AA0-4AFA-B1B9-5C297D123F30}"/>
                  </a:ext>
                </a:extLst>
              </p:cNvPr>
              <p:cNvSpPr/>
              <p:nvPr/>
            </p:nvSpPr>
            <p:spPr>
              <a:xfrm>
                <a:off x="12365698" y="3739418"/>
                <a:ext cx="99182" cy="72132"/>
              </a:xfrm>
              <a:custGeom>
                <a:avLst/>
                <a:gdLst>
                  <a:gd name="connsiteX0" fmla="*/ 13525 w 99182"/>
                  <a:gd name="connsiteY0" fmla="*/ 13525 h 72132"/>
                  <a:gd name="connsiteX1" fmla="*/ 13525 w 99182"/>
                  <a:gd name="connsiteY1" fmla="*/ 20738 h 72132"/>
                  <a:gd name="connsiteX2" fmla="*/ 53198 w 99182"/>
                  <a:gd name="connsiteY2" fmla="*/ 60411 h 72132"/>
                  <a:gd name="connsiteX3" fmla="*/ 53198 w 99182"/>
                  <a:gd name="connsiteY3" fmla="*/ 60411 h 72132"/>
                  <a:gd name="connsiteX4" fmla="*/ 92871 w 99182"/>
                  <a:gd name="connsiteY4" fmla="*/ 20738 h 72132"/>
                  <a:gd name="connsiteX5" fmla="*/ 92871 w 99182"/>
                  <a:gd name="connsiteY5" fmla="*/ 13525 h 72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182" h="72132">
                    <a:moveTo>
                      <a:pt x="13525" y="13525"/>
                    </a:moveTo>
                    <a:lnTo>
                      <a:pt x="13525" y="20738"/>
                    </a:lnTo>
                    <a:cubicBezTo>
                      <a:pt x="13525" y="43279"/>
                      <a:pt x="31558" y="60411"/>
                      <a:pt x="53198" y="60411"/>
                    </a:cubicBezTo>
                    <a:lnTo>
                      <a:pt x="53198" y="60411"/>
                    </a:lnTo>
                    <a:cubicBezTo>
                      <a:pt x="75739" y="60411"/>
                      <a:pt x="92871" y="42378"/>
                      <a:pt x="92871" y="20738"/>
                    </a:cubicBezTo>
                    <a:lnTo>
                      <a:pt x="92871" y="13525"/>
                    </a:lnTo>
                  </a:path>
                </a:pathLst>
              </a:custGeom>
              <a:noFill/>
              <a:ln w="19050" cap="flat">
                <a:solidFill>
                  <a:srgbClr val="527FFF"/>
                </a:solidFill>
                <a:prstDash val="solid"/>
                <a:round/>
              </a:ln>
            </p:spPr>
            <p:txBody>
              <a:bodyPr rtlCol="0" anchor="ctr"/>
              <a:lstStyle/>
              <a:p>
                <a:endParaRPr lang="en-US" dirty="0"/>
              </a:p>
            </p:txBody>
          </p:sp>
          <p:sp>
            <p:nvSpPr>
              <p:cNvPr id="229" name="Freeform: Shape 228">
                <a:extLst>
                  <a:ext uri="{FF2B5EF4-FFF2-40B4-BE49-F238E27FC236}">
                    <a16:creationId xmlns:a16="http://schemas.microsoft.com/office/drawing/2014/main" id="{0F34DFE2-E8F5-4DEC-BD79-7D714FC7F908}"/>
                  </a:ext>
                </a:extLst>
              </p:cNvPr>
              <p:cNvSpPr/>
              <p:nvPr/>
            </p:nvSpPr>
            <p:spPr>
              <a:xfrm>
                <a:off x="12185346" y="3430150"/>
                <a:ext cx="468861" cy="414762"/>
              </a:xfrm>
              <a:custGeom>
                <a:avLst/>
                <a:gdLst>
                  <a:gd name="connsiteX0" fmla="*/ 350765 w 468861"/>
                  <a:gd name="connsiteY0" fmla="*/ 401237 h 414761"/>
                  <a:gd name="connsiteX1" fmla="*/ 397651 w 468861"/>
                  <a:gd name="connsiteY1" fmla="*/ 356154 h 414761"/>
                  <a:gd name="connsiteX2" fmla="*/ 421094 w 468861"/>
                  <a:gd name="connsiteY2" fmla="*/ 348941 h 414761"/>
                  <a:gd name="connsiteX3" fmla="*/ 409373 w 468861"/>
                  <a:gd name="connsiteY3" fmla="*/ 325498 h 414761"/>
                  <a:gd name="connsiteX4" fmla="*/ 442734 w 468861"/>
                  <a:gd name="connsiteY4" fmla="*/ 325498 h 414761"/>
                  <a:gd name="connsiteX5" fmla="*/ 429209 w 468861"/>
                  <a:gd name="connsiteY5" fmla="*/ 298448 h 414761"/>
                  <a:gd name="connsiteX6" fmla="*/ 457160 w 468861"/>
                  <a:gd name="connsiteY6" fmla="*/ 296645 h 414761"/>
                  <a:gd name="connsiteX7" fmla="*/ 440931 w 468861"/>
                  <a:gd name="connsiteY7" fmla="*/ 191151 h 414761"/>
                  <a:gd name="connsiteX8" fmla="*/ 235353 w 468861"/>
                  <a:gd name="connsiteY8" fmla="*/ 13525 h 414761"/>
                  <a:gd name="connsiteX9" fmla="*/ 29775 w 468861"/>
                  <a:gd name="connsiteY9" fmla="*/ 191151 h 414761"/>
                  <a:gd name="connsiteX10" fmla="*/ 13546 w 468861"/>
                  <a:gd name="connsiteY10" fmla="*/ 296645 h 414761"/>
                  <a:gd name="connsiteX11" fmla="*/ 41497 w 468861"/>
                  <a:gd name="connsiteY11" fmla="*/ 298448 h 414761"/>
                  <a:gd name="connsiteX12" fmla="*/ 27972 w 468861"/>
                  <a:gd name="connsiteY12" fmla="*/ 325498 h 414761"/>
                  <a:gd name="connsiteX13" fmla="*/ 61333 w 468861"/>
                  <a:gd name="connsiteY13" fmla="*/ 325498 h 414761"/>
                  <a:gd name="connsiteX14" fmla="*/ 49612 w 468861"/>
                  <a:gd name="connsiteY14" fmla="*/ 348941 h 414761"/>
                  <a:gd name="connsiteX15" fmla="*/ 73055 w 468861"/>
                  <a:gd name="connsiteY15" fmla="*/ 356154 h 414761"/>
                  <a:gd name="connsiteX16" fmla="*/ 119941 w 468861"/>
                  <a:gd name="connsiteY16" fmla="*/ 401237 h 414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68861" h="414761">
                    <a:moveTo>
                      <a:pt x="350765" y="401237"/>
                    </a:moveTo>
                    <a:cubicBezTo>
                      <a:pt x="372405" y="390417"/>
                      <a:pt x="384126" y="375991"/>
                      <a:pt x="397651" y="356154"/>
                    </a:cubicBezTo>
                    <a:cubicBezTo>
                      <a:pt x="400356" y="351646"/>
                      <a:pt x="421094" y="348941"/>
                      <a:pt x="421094" y="348941"/>
                    </a:cubicBezTo>
                    <a:lnTo>
                      <a:pt x="409373" y="325498"/>
                    </a:lnTo>
                    <a:lnTo>
                      <a:pt x="442734" y="325498"/>
                    </a:lnTo>
                    <a:lnTo>
                      <a:pt x="429209" y="298448"/>
                    </a:lnTo>
                    <a:cubicBezTo>
                      <a:pt x="429209" y="298448"/>
                      <a:pt x="458964" y="299350"/>
                      <a:pt x="457160" y="296645"/>
                    </a:cubicBezTo>
                    <a:cubicBezTo>
                      <a:pt x="440029" y="253365"/>
                      <a:pt x="445439" y="220906"/>
                      <a:pt x="440931" y="191151"/>
                    </a:cubicBezTo>
                    <a:cubicBezTo>
                      <a:pt x="422897" y="69428"/>
                      <a:pt x="348962" y="13525"/>
                      <a:pt x="235353" y="13525"/>
                    </a:cubicBezTo>
                    <a:cubicBezTo>
                      <a:pt x="121744" y="13525"/>
                      <a:pt x="47808" y="69428"/>
                      <a:pt x="29775" y="191151"/>
                    </a:cubicBezTo>
                    <a:cubicBezTo>
                      <a:pt x="25267" y="220906"/>
                      <a:pt x="31579" y="253365"/>
                      <a:pt x="13546" y="296645"/>
                    </a:cubicBezTo>
                    <a:cubicBezTo>
                      <a:pt x="12644" y="299350"/>
                      <a:pt x="41497" y="298448"/>
                      <a:pt x="41497" y="298448"/>
                    </a:cubicBezTo>
                    <a:lnTo>
                      <a:pt x="27972" y="325498"/>
                    </a:lnTo>
                    <a:lnTo>
                      <a:pt x="61333" y="325498"/>
                    </a:lnTo>
                    <a:lnTo>
                      <a:pt x="49612" y="348941"/>
                    </a:lnTo>
                    <a:cubicBezTo>
                      <a:pt x="49612" y="348941"/>
                      <a:pt x="70350" y="352547"/>
                      <a:pt x="73055" y="356154"/>
                    </a:cubicBezTo>
                    <a:cubicBezTo>
                      <a:pt x="86580" y="375991"/>
                      <a:pt x="97400" y="390417"/>
                      <a:pt x="119941" y="401237"/>
                    </a:cubicBezTo>
                  </a:path>
                </a:pathLst>
              </a:custGeom>
              <a:noFill/>
              <a:ln w="19050" cap="flat">
                <a:solidFill>
                  <a:srgbClr val="527FFF"/>
                </a:solidFill>
                <a:prstDash val="solid"/>
                <a:round/>
              </a:ln>
            </p:spPr>
            <p:txBody>
              <a:bodyPr rtlCol="0" anchor="ctr"/>
              <a:lstStyle/>
              <a:p>
                <a:endParaRPr lang="en-US" dirty="0"/>
              </a:p>
            </p:txBody>
          </p:sp>
          <p:sp>
            <p:nvSpPr>
              <p:cNvPr id="230" name="Freeform: Shape 229">
                <a:extLst>
                  <a:ext uri="{FF2B5EF4-FFF2-40B4-BE49-F238E27FC236}">
                    <a16:creationId xmlns:a16="http://schemas.microsoft.com/office/drawing/2014/main" id="{0A3D338B-2B9E-4307-8425-0F77ACAA22CC}"/>
                  </a:ext>
                </a:extLst>
              </p:cNvPr>
              <p:cNvSpPr/>
              <p:nvPr/>
            </p:nvSpPr>
            <p:spPr>
              <a:xfrm>
                <a:off x="12202792" y="3267650"/>
                <a:ext cx="180331" cy="297546"/>
              </a:xfrm>
              <a:custGeom>
                <a:avLst/>
                <a:gdLst>
                  <a:gd name="connsiteX0" fmla="*/ 171021 w 180331"/>
                  <a:gd name="connsiteY0" fmla="*/ 179631 h 297546"/>
                  <a:gd name="connsiteX1" fmla="*/ 84462 w 180331"/>
                  <a:gd name="connsiteY1" fmla="*/ 13726 h 297546"/>
                  <a:gd name="connsiteX2" fmla="*/ 14133 w 180331"/>
                  <a:gd name="connsiteY2" fmla="*/ 198566 h 297546"/>
                  <a:gd name="connsiteX3" fmla="*/ 32166 w 180331"/>
                  <a:gd name="connsiteY3" fmla="*/ 285125 h 297546"/>
                </a:gdLst>
                <a:ahLst/>
                <a:cxnLst>
                  <a:cxn ang="0">
                    <a:pos x="connsiteX0" y="connsiteY0"/>
                  </a:cxn>
                  <a:cxn ang="0">
                    <a:pos x="connsiteX1" y="connsiteY1"/>
                  </a:cxn>
                  <a:cxn ang="0">
                    <a:pos x="connsiteX2" y="connsiteY2"/>
                  </a:cxn>
                  <a:cxn ang="0">
                    <a:pos x="connsiteX3" y="connsiteY3"/>
                  </a:cxn>
                </a:cxnLst>
                <a:rect l="l" t="t" r="r" b="b"/>
                <a:pathLst>
                  <a:path w="180331" h="297546">
                    <a:moveTo>
                      <a:pt x="171021" y="179631"/>
                    </a:moveTo>
                    <a:cubicBezTo>
                      <a:pt x="112413" y="113810"/>
                      <a:pt x="116921" y="19136"/>
                      <a:pt x="84462" y="13726"/>
                    </a:cubicBezTo>
                    <a:cubicBezTo>
                      <a:pt x="52002" y="8316"/>
                      <a:pt x="7821" y="112909"/>
                      <a:pt x="14133" y="198566"/>
                    </a:cubicBezTo>
                    <a:cubicBezTo>
                      <a:pt x="21346" y="284223"/>
                      <a:pt x="32166" y="285125"/>
                      <a:pt x="32166" y="285125"/>
                    </a:cubicBezTo>
                  </a:path>
                </a:pathLst>
              </a:custGeom>
              <a:noFill/>
              <a:ln w="19050" cap="flat">
                <a:solidFill>
                  <a:srgbClr val="527FFF"/>
                </a:solidFill>
                <a:prstDash val="solid"/>
                <a:round/>
              </a:ln>
            </p:spPr>
            <p:txBody>
              <a:bodyPr rtlCol="0" anchor="ctr"/>
              <a:lstStyle/>
              <a:p>
                <a:endParaRPr lang="en-US" dirty="0"/>
              </a:p>
            </p:txBody>
          </p:sp>
          <p:sp>
            <p:nvSpPr>
              <p:cNvPr id="231" name="Freeform: Shape 230">
                <a:extLst>
                  <a:ext uri="{FF2B5EF4-FFF2-40B4-BE49-F238E27FC236}">
                    <a16:creationId xmlns:a16="http://schemas.microsoft.com/office/drawing/2014/main" id="{E54444E7-0B33-477A-8787-A07EF8FABE51}"/>
                  </a:ext>
                </a:extLst>
              </p:cNvPr>
              <p:cNvSpPr/>
              <p:nvPr/>
            </p:nvSpPr>
            <p:spPr>
              <a:xfrm>
                <a:off x="12292664" y="3287688"/>
                <a:ext cx="45083" cy="180331"/>
              </a:xfrm>
              <a:custGeom>
                <a:avLst/>
                <a:gdLst>
                  <a:gd name="connsiteX0" fmla="*/ 13525 w 45082"/>
                  <a:gd name="connsiteY0" fmla="*/ 13525 h 180331"/>
                  <a:gd name="connsiteX1" fmla="*/ 35165 w 45082"/>
                  <a:gd name="connsiteY1" fmla="*/ 172216 h 180331"/>
                </a:gdLst>
                <a:ahLst/>
                <a:cxnLst>
                  <a:cxn ang="0">
                    <a:pos x="connsiteX0" y="connsiteY0"/>
                  </a:cxn>
                  <a:cxn ang="0">
                    <a:pos x="connsiteX1" y="connsiteY1"/>
                  </a:cxn>
                </a:cxnLst>
                <a:rect l="l" t="t" r="r" b="b"/>
                <a:pathLst>
                  <a:path w="45082" h="180331">
                    <a:moveTo>
                      <a:pt x="13525" y="13525"/>
                    </a:moveTo>
                    <a:cubicBezTo>
                      <a:pt x="36968" y="85657"/>
                      <a:pt x="34263" y="142462"/>
                      <a:pt x="35165" y="172216"/>
                    </a:cubicBezTo>
                  </a:path>
                </a:pathLst>
              </a:custGeom>
              <a:noFill/>
              <a:ln w="19050" cap="flat">
                <a:solidFill>
                  <a:srgbClr val="527FFF"/>
                </a:solidFill>
                <a:prstDash val="solid"/>
                <a:round/>
              </a:ln>
            </p:spPr>
            <p:txBody>
              <a:bodyPr rtlCol="0" anchor="ctr"/>
              <a:lstStyle/>
              <a:p>
                <a:endParaRPr lang="en-US" dirty="0"/>
              </a:p>
            </p:txBody>
          </p:sp>
        </p:grpSp>
      </p:grpSp>
      <p:grpSp>
        <p:nvGrpSpPr>
          <p:cNvPr id="260" name="Group 259">
            <a:extLst>
              <a:ext uri="{FF2B5EF4-FFF2-40B4-BE49-F238E27FC236}">
                <a16:creationId xmlns:a16="http://schemas.microsoft.com/office/drawing/2014/main" id="{E79BE37C-5F07-431D-9565-6424BDA0342D}"/>
              </a:ext>
              <a:ext uri="{C183D7F6-B498-43B3-948B-1728B52AA6E4}">
                <adec:decorative xmlns:adec="http://schemas.microsoft.com/office/drawing/2017/decorative" val="1"/>
              </a:ext>
            </a:extLst>
          </p:cNvPr>
          <p:cNvGrpSpPr/>
          <p:nvPr/>
        </p:nvGrpSpPr>
        <p:grpSpPr>
          <a:xfrm>
            <a:off x="8951802" y="2816197"/>
            <a:ext cx="1837684" cy="2948950"/>
            <a:chOff x="8951802" y="2816197"/>
            <a:chExt cx="1837684" cy="2948950"/>
          </a:xfrm>
        </p:grpSpPr>
        <p:sp>
          <p:nvSpPr>
            <p:cNvPr id="108" name="TextBox 107">
              <a:extLst>
                <a:ext uri="{FF2B5EF4-FFF2-40B4-BE49-F238E27FC236}">
                  <a16:creationId xmlns:a16="http://schemas.microsoft.com/office/drawing/2014/main" id="{67A3A30A-73B0-4F58-8E85-9DDA46F23A5F}"/>
                </a:ext>
              </a:extLst>
            </p:cNvPr>
            <p:cNvSpPr txBox="1"/>
            <p:nvPr/>
          </p:nvSpPr>
          <p:spPr>
            <a:xfrm>
              <a:off x="8951802" y="4407852"/>
              <a:ext cx="1837684" cy="1357295"/>
            </a:xfrm>
            <a:prstGeom prst="rect">
              <a:avLst/>
            </a:prstGeom>
            <a:noFill/>
          </p:spPr>
          <p:txBody>
            <a:bodyPr wrap="none" lIns="182880" tIns="146304" rIns="182880" bIns="146304" rtlCol="0">
              <a:spAutoFit/>
            </a:bodyPr>
            <a:lstStyle/>
            <a:p>
              <a:pPr marL="0" marR="0" lvl="0" indent="0" algn="ctr" defTabSz="1097212" rtl="0" eaLnBrk="1" fontAlgn="auto" latinLnBrk="0" hangingPunct="1">
                <a:lnSpc>
                  <a:spcPct val="90000"/>
                </a:lnSpc>
                <a:spcBef>
                  <a:spcPts val="0"/>
                </a:spcBef>
                <a:spcAft>
                  <a:spcPts val="1800"/>
                </a:spcAft>
                <a:buClrTx/>
                <a:buSzTx/>
                <a:buFontTx/>
                <a:buNone/>
                <a:tabLst/>
                <a:defRPr/>
              </a:pPr>
              <a:r>
                <a:rPr kumimoji="0" lang="en-US" sz="2400" b="0" i="0" u="none" strike="noStrike" kern="1200" cap="none" spc="0" normalizeH="0" baseline="0" noProof="0" dirty="0">
                  <a:ln>
                    <a:noFill/>
                  </a:ln>
                  <a:gradFill>
                    <a:gsLst>
                      <a:gs pos="2917">
                        <a:srgbClr val="FFFFFF"/>
                      </a:gs>
                      <a:gs pos="30000">
                        <a:srgbClr val="FFFFFF"/>
                      </a:gs>
                    </a:gsLst>
                    <a:lin ang="5400000" scaled="0"/>
                  </a:gradFill>
                  <a:effectLst/>
                  <a:uLnTx/>
                  <a:uFillTx/>
                  <a:latin typeface="Amazon Ember"/>
                  <a:ea typeface="+mn-ea"/>
                  <a:cs typeface="+mn-cs"/>
                </a:rPr>
                <a:t>Label</a:t>
              </a:r>
            </a:p>
            <a:p>
              <a:pPr algn="ctr">
                <a:lnSpc>
                  <a:spcPct val="90000"/>
                </a:lnSpc>
                <a:spcAft>
                  <a:spcPts val="1800"/>
                </a:spcAft>
                <a:defRPr/>
              </a:pPr>
              <a:r>
                <a:rPr lang="en-US" sz="1800" dirty="0">
                  <a:solidFill>
                    <a:srgbClr val="FFCE3F"/>
                  </a:solidFill>
                </a:rPr>
                <a:t>Description of</a:t>
              </a:r>
              <a:br>
                <a:rPr lang="en-US" sz="1800" dirty="0">
                  <a:solidFill>
                    <a:srgbClr val="FFCE3F"/>
                  </a:solidFill>
                </a:rPr>
              </a:br>
              <a:r>
                <a:rPr lang="en-US" sz="1800" dirty="0">
                  <a:solidFill>
                    <a:srgbClr val="FFCE3F"/>
                  </a:solidFill>
                </a:rPr>
                <a:t>the concept.</a:t>
              </a:r>
            </a:p>
          </p:txBody>
        </p:sp>
        <p:grpSp>
          <p:nvGrpSpPr>
            <p:cNvPr id="235" name="Graphic 233">
              <a:extLst>
                <a:ext uri="{FF2B5EF4-FFF2-40B4-BE49-F238E27FC236}">
                  <a16:creationId xmlns:a16="http://schemas.microsoft.com/office/drawing/2014/main" id="{D1138C17-ED88-445B-B0AE-ED9F89579DAC}"/>
                </a:ext>
              </a:extLst>
            </p:cNvPr>
            <p:cNvGrpSpPr/>
            <p:nvPr/>
          </p:nvGrpSpPr>
          <p:grpSpPr>
            <a:xfrm>
              <a:off x="8970939" y="2816197"/>
              <a:ext cx="1818547" cy="1818547"/>
              <a:chOff x="8970939" y="2816197"/>
              <a:chExt cx="1818547" cy="1818547"/>
            </a:xfrm>
          </p:grpSpPr>
          <p:sp>
            <p:nvSpPr>
              <p:cNvPr id="236" name="Freeform: Shape 235">
                <a:extLst>
                  <a:ext uri="{FF2B5EF4-FFF2-40B4-BE49-F238E27FC236}">
                    <a16:creationId xmlns:a16="http://schemas.microsoft.com/office/drawing/2014/main" id="{1160A970-878E-4BFE-A249-01A54EB6AB7F}"/>
                  </a:ext>
                </a:extLst>
              </p:cNvPr>
              <p:cNvSpPr/>
              <p:nvPr/>
            </p:nvSpPr>
            <p:spPr>
              <a:xfrm>
                <a:off x="9195530" y="3739200"/>
                <a:ext cx="436451" cy="245504"/>
              </a:xfrm>
              <a:custGeom>
                <a:avLst/>
                <a:gdLst>
                  <a:gd name="connsiteX0" fmla="*/ 430996 w 436451"/>
                  <a:gd name="connsiteY0" fmla="*/ 234503 h 245503"/>
                  <a:gd name="connsiteX1" fmla="*/ 239139 w 436451"/>
                  <a:gd name="connsiteY1" fmla="*/ 14458 h 245503"/>
                  <a:gd name="connsiteX2" fmla="*/ 13639 w 436451"/>
                  <a:gd name="connsiteY2" fmla="*/ 199041 h 245503"/>
                </a:gdLst>
                <a:ahLst/>
                <a:cxnLst>
                  <a:cxn ang="0">
                    <a:pos x="connsiteX0" y="connsiteY0"/>
                  </a:cxn>
                  <a:cxn ang="0">
                    <a:pos x="connsiteX1" y="connsiteY1"/>
                  </a:cxn>
                  <a:cxn ang="0">
                    <a:pos x="connsiteX2" y="connsiteY2"/>
                  </a:cxn>
                </a:cxnLst>
                <a:rect l="l" t="t" r="r" b="b"/>
                <a:pathLst>
                  <a:path w="436451" h="245503">
                    <a:moveTo>
                      <a:pt x="430996" y="234503"/>
                    </a:moveTo>
                    <a:cubicBezTo>
                      <a:pt x="437361" y="121753"/>
                      <a:pt x="352798" y="23551"/>
                      <a:pt x="239139" y="14458"/>
                    </a:cubicBezTo>
                    <a:cubicBezTo>
                      <a:pt x="125480" y="4456"/>
                      <a:pt x="26369" y="87200"/>
                      <a:pt x="13639" y="199041"/>
                    </a:cubicBezTo>
                  </a:path>
                </a:pathLst>
              </a:custGeom>
              <a:noFill/>
              <a:ln w="19050" cap="flat">
                <a:solidFill>
                  <a:srgbClr val="FFFFFF"/>
                </a:solidFill>
                <a:prstDash val="solid"/>
                <a:round/>
              </a:ln>
            </p:spPr>
            <p:txBody>
              <a:bodyPr rtlCol="0" anchor="ctr"/>
              <a:lstStyle/>
              <a:p>
                <a:endParaRPr lang="en-US" dirty="0"/>
              </a:p>
            </p:txBody>
          </p:sp>
          <p:sp>
            <p:nvSpPr>
              <p:cNvPr id="237" name="Freeform: Shape 236">
                <a:extLst>
                  <a:ext uri="{FF2B5EF4-FFF2-40B4-BE49-F238E27FC236}">
                    <a16:creationId xmlns:a16="http://schemas.microsoft.com/office/drawing/2014/main" id="{58D3ECBE-C4D2-44A2-8993-41544EF262D2}"/>
                  </a:ext>
                </a:extLst>
              </p:cNvPr>
              <p:cNvSpPr/>
              <p:nvPr/>
            </p:nvSpPr>
            <p:spPr>
              <a:xfrm>
                <a:off x="10094801" y="3729101"/>
                <a:ext cx="454637" cy="227318"/>
              </a:xfrm>
              <a:custGeom>
                <a:avLst/>
                <a:gdLst>
                  <a:gd name="connsiteX0" fmla="*/ 443725 w 454636"/>
                  <a:gd name="connsiteY0" fmla="*/ 214595 h 227318"/>
                  <a:gd name="connsiteX1" fmla="*/ 216407 w 454636"/>
                  <a:gd name="connsiteY1" fmla="*/ 13646 h 227318"/>
                  <a:gd name="connsiteX2" fmla="*/ 13639 w 454636"/>
                  <a:gd name="connsiteY2" fmla="*/ 210958 h 227318"/>
                </a:gdLst>
                <a:ahLst/>
                <a:cxnLst>
                  <a:cxn ang="0">
                    <a:pos x="connsiteX0" y="connsiteY0"/>
                  </a:cxn>
                  <a:cxn ang="0">
                    <a:pos x="connsiteX1" y="connsiteY1"/>
                  </a:cxn>
                  <a:cxn ang="0">
                    <a:pos x="connsiteX2" y="connsiteY2"/>
                  </a:cxn>
                </a:cxnLst>
                <a:rect l="l" t="t" r="r" b="b"/>
                <a:pathLst>
                  <a:path w="454636" h="227318">
                    <a:moveTo>
                      <a:pt x="443725" y="214595"/>
                    </a:moveTo>
                    <a:cubicBezTo>
                      <a:pt x="439179" y="101846"/>
                      <a:pt x="330066" y="12737"/>
                      <a:pt x="216407" y="13646"/>
                    </a:cubicBezTo>
                    <a:cubicBezTo>
                      <a:pt x="102748" y="14555"/>
                      <a:pt x="16367" y="98208"/>
                      <a:pt x="13639" y="210958"/>
                    </a:cubicBezTo>
                  </a:path>
                </a:pathLst>
              </a:custGeom>
              <a:noFill/>
              <a:ln w="19050" cap="flat">
                <a:solidFill>
                  <a:srgbClr val="FFFFFF"/>
                </a:solidFill>
                <a:prstDash val="solid"/>
                <a:round/>
              </a:ln>
            </p:spPr>
            <p:txBody>
              <a:bodyPr rtlCol="0" anchor="ctr"/>
              <a:lstStyle/>
              <a:p>
                <a:endParaRPr lang="en-US" dirty="0"/>
              </a:p>
            </p:txBody>
          </p:sp>
          <p:sp>
            <p:nvSpPr>
              <p:cNvPr id="238" name="Freeform: Shape 237">
                <a:extLst>
                  <a:ext uri="{FF2B5EF4-FFF2-40B4-BE49-F238E27FC236}">
                    <a16:creationId xmlns:a16="http://schemas.microsoft.com/office/drawing/2014/main" id="{75FDC6E2-5B3B-427C-924D-7EC72C35FB80}"/>
                  </a:ext>
                </a:extLst>
              </p:cNvPr>
              <p:cNvSpPr/>
              <p:nvPr/>
            </p:nvSpPr>
            <p:spPr>
              <a:xfrm>
                <a:off x="9286457" y="3382674"/>
                <a:ext cx="309153" cy="236411"/>
              </a:xfrm>
              <a:custGeom>
                <a:avLst/>
                <a:gdLst>
                  <a:gd name="connsiteX0" fmla="*/ 300970 w 309152"/>
                  <a:gd name="connsiteY0" fmla="*/ 226409 h 236411"/>
                  <a:gd name="connsiteX1" fmla="*/ 130026 w 309152"/>
                  <a:gd name="connsiteY1" fmla="*/ 226409 h 236411"/>
                  <a:gd name="connsiteX2" fmla="*/ 43645 w 309152"/>
                  <a:gd name="connsiteY2" fmla="*/ 158214 h 236411"/>
                  <a:gd name="connsiteX3" fmla="*/ 13639 w 309152"/>
                  <a:gd name="connsiteY3" fmla="*/ 70923 h 236411"/>
                  <a:gd name="connsiteX4" fmla="*/ 55466 w 309152"/>
                  <a:gd name="connsiteY4" fmla="*/ 24550 h 236411"/>
                  <a:gd name="connsiteX5" fmla="*/ 276419 w 309152"/>
                  <a:gd name="connsiteY5" fmla="*/ 13639 h 236411"/>
                  <a:gd name="connsiteX6" fmla="*/ 300970 w 309152"/>
                  <a:gd name="connsiteY6" fmla="*/ 226409 h 236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9152" h="236411">
                    <a:moveTo>
                      <a:pt x="300970" y="226409"/>
                    </a:moveTo>
                    <a:lnTo>
                      <a:pt x="130026" y="226409"/>
                    </a:lnTo>
                    <a:cubicBezTo>
                      <a:pt x="90018" y="226409"/>
                      <a:pt x="54556" y="198222"/>
                      <a:pt x="43645" y="158214"/>
                    </a:cubicBezTo>
                    <a:lnTo>
                      <a:pt x="13639" y="70923"/>
                    </a:lnTo>
                    <a:cubicBezTo>
                      <a:pt x="13639" y="46373"/>
                      <a:pt x="31825" y="25460"/>
                      <a:pt x="55466" y="24550"/>
                    </a:cubicBezTo>
                    <a:lnTo>
                      <a:pt x="276419" y="13639"/>
                    </a:lnTo>
                    <a:lnTo>
                      <a:pt x="300970" y="226409"/>
                    </a:lnTo>
                    <a:close/>
                  </a:path>
                </a:pathLst>
              </a:custGeom>
              <a:noFill/>
              <a:ln w="19050" cap="flat">
                <a:solidFill>
                  <a:srgbClr val="FFFFFF"/>
                </a:solidFill>
                <a:prstDash val="solid"/>
                <a:round/>
              </a:ln>
            </p:spPr>
            <p:txBody>
              <a:bodyPr rtlCol="0" anchor="ctr"/>
              <a:lstStyle/>
              <a:p>
                <a:endParaRPr lang="en-US" dirty="0"/>
              </a:p>
            </p:txBody>
          </p:sp>
          <p:sp>
            <p:nvSpPr>
              <p:cNvPr id="239" name="Freeform: Shape 238">
                <a:extLst>
                  <a:ext uri="{FF2B5EF4-FFF2-40B4-BE49-F238E27FC236}">
                    <a16:creationId xmlns:a16="http://schemas.microsoft.com/office/drawing/2014/main" id="{2DEB2D61-A22C-4C54-8F6B-FD555EFEAE5C}"/>
                  </a:ext>
                </a:extLst>
              </p:cNvPr>
              <p:cNvSpPr/>
              <p:nvPr/>
            </p:nvSpPr>
            <p:spPr>
              <a:xfrm>
                <a:off x="10072069" y="3399951"/>
                <a:ext cx="427359" cy="200040"/>
              </a:xfrm>
              <a:custGeom>
                <a:avLst/>
                <a:gdLst>
                  <a:gd name="connsiteX0" fmla="*/ 419175 w 427358"/>
                  <a:gd name="connsiteY0" fmla="*/ 191857 h 200040"/>
                  <a:gd name="connsiteX1" fmla="*/ 13639 w 427358"/>
                  <a:gd name="connsiteY1" fmla="*/ 13639 h 200040"/>
                </a:gdLst>
                <a:ahLst/>
                <a:cxnLst>
                  <a:cxn ang="0">
                    <a:pos x="connsiteX0" y="connsiteY0"/>
                  </a:cxn>
                  <a:cxn ang="0">
                    <a:pos x="connsiteX1" y="connsiteY1"/>
                  </a:cxn>
                </a:cxnLst>
                <a:rect l="l" t="t" r="r" b="b"/>
                <a:pathLst>
                  <a:path w="427358" h="200040">
                    <a:moveTo>
                      <a:pt x="419175" y="191857"/>
                    </a:moveTo>
                    <a:cubicBezTo>
                      <a:pt x="315518" y="120024"/>
                      <a:pt x="177308" y="58194"/>
                      <a:pt x="13639" y="13639"/>
                    </a:cubicBezTo>
                  </a:path>
                </a:pathLst>
              </a:custGeom>
              <a:noFill/>
              <a:ln w="19050" cap="flat">
                <a:solidFill>
                  <a:srgbClr val="FFFFFF"/>
                </a:solidFill>
                <a:prstDash val="solid"/>
                <a:round/>
              </a:ln>
            </p:spPr>
            <p:txBody>
              <a:bodyPr rtlCol="0" anchor="ctr"/>
              <a:lstStyle/>
              <a:p>
                <a:endParaRPr lang="en-US" dirty="0"/>
              </a:p>
            </p:txBody>
          </p:sp>
          <p:sp>
            <p:nvSpPr>
              <p:cNvPr id="240" name="Freeform: Shape 239">
                <a:extLst>
                  <a:ext uri="{FF2B5EF4-FFF2-40B4-BE49-F238E27FC236}">
                    <a16:creationId xmlns:a16="http://schemas.microsoft.com/office/drawing/2014/main" id="{02857365-759A-443E-8C72-0C095CD5087A}"/>
                  </a:ext>
                </a:extLst>
              </p:cNvPr>
              <p:cNvSpPr/>
              <p:nvPr/>
            </p:nvSpPr>
            <p:spPr>
              <a:xfrm>
                <a:off x="10110259" y="3418136"/>
                <a:ext cx="390988" cy="209133"/>
              </a:xfrm>
              <a:custGeom>
                <a:avLst/>
                <a:gdLst>
                  <a:gd name="connsiteX0" fmla="*/ 380986 w 390987"/>
                  <a:gd name="connsiteY0" fmla="*/ 173671 h 209132"/>
                  <a:gd name="connsiteX1" fmla="*/ 284603 w 390987"/>
                  <a:gd name="connsiteY1" fmla="*/ 186401 h 209132"/>
                  <a:gd name="connsiteX2" fmla="*/ 51829 w 390987"/>
                  <a:gd name="connsiteY2" fmla="*/ 72742 h 209132"/>
                  <a:gd name="connsiteX3" fmla="*/ 13639 w 390987"/>
                  <a:gd name="connsiteY3" fmla="*/ 13639 h 209132"/>
                </a:gdLst>
                <a:ahLst/>
                <a:cxnLst>
                  <a:cxn ang="0">
                    <a:pos x="connsiteX0" y="connsiteY0"/>
                  </a:cxn>
                  <a:cxn ang="0">
                    <a:pos x="connsiteX1" y="connsiteY1"/>
                  </a:cxn>
                  <a:cxn ang="0">
                    <a:pos x="connsiteX2" y="connsiteY2"/>
                  </a:cxn>
                  <a:cxn ang="0">
                    <a:pos x="connsiteX3" y="connsiteY3"/>
                  </a:cxn>
                </a:cxnLst>
                <a:rect l="l" t="t" r="r" b="b"/>
                <a:pathLst>
                  <a:path w="390987" h="209132">
                    <a:moveTo>
                      <a:pt x="380986" y="173671"/>
                    </a:moveTo>
                    <a:cubicBezTo>
                      <a:pt x="366437" y="207314"/>
                      <a:pt x="300969" y="194585"/>
                      <a:pt x="284603" y="186401"/>
                    </a:cubicBezTo>
                    <a:lnTo>
                      <a:pt x="51829" y="72742"/>
                    </a:lnTo>
                    <a:cubicBezTo>
                      <a:pt x="30006" y="62740"/>
                      <a:pt x="15458" y="39099"/>
                      <a:pt x="13639" y="13639"/>
                    </a:cubicBezTo>
                  </a:path>
                </a:pathLst>
              </a:custGeom>
              <a:noFill/>
              <a:ln w="19050" cap="flat">
                <a:solidFill>
                  <a:srgbClr val="FFFFFF"/>
                </a:solidFill>
                <a:prstDash val="solid"/>
                <a:round/>
              </a:ln>
            </p:spPr>
            <p:txBody>
              <a:bodyPr rtlCol="0" anchor="ctr"/>
              <a:lstStyle/>
              <a:p>
                <a:endParaRPr lang="en-US" dirty="0"/>
              </a:p>
            </p:txBody>
          </p:sp>
          <p:sp>
            <p:nvSpPr>
              <p:cNvPr id="241" name="Freeform: Shape 240">
                <a:extLst>
                  <a:ext uri="{FF2B5EF4-FFF2-40B4-BE49-F238E27FC236}">
                    <a16:creationId xmlns:a16="http://schemas.microsoft.com/office/drawing/2014/main" id="{165B69BE-8B81-4E04-9DE0-DE2F61A3BAE3}"/>
                  </a:ext>
                </a:extLst>
              </p:cNvPr>
              <p:cNvSpPr/>
              <p:nvPr/>
            </p:nvSpPr>
            <p:spPr>
              <a:xfrm>
                <a:off x="9163381" y="3583320"/>
                <a:ext cx="154576" cy="154576"/>
              </a:xfrm>
              <a:custGeom>
                <a:avLst/>
                <a:gdLst>
                  <a:gd name="connsiteX0" fmla="*/ 111518 w 154576"/>
                  <a:gd name="connsiteY0" fmla="*/ 49799 h 154576"/>
                  <a:gd name="connsiteX1" fmla="*/ 112212 w 154576"/>
                  <a:gd name="connsiteY1" fmla="*/ 111518 h 154576"/>
                  <a:gd name="connsiteX2" fmla="*/ 50493 w 154576"/>
                  <a:gd name="connsiteY2" fmla="*/ 112212 h 154576"/>
                  <a:gd name="connsiteX3" fmla="*/ 49799 w 154576"/>
                  <a:gd name="connsiteY3" fmla="*/ 50493 h 154576"/>
                  <a:gd name="connsiteX4" fmla="*/ 111518 w 154576"/>
                  <a:gd name="connsiteY4" fmla="*/ 49799 h 154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576" h="154576">
                    <a:moveTo>
                      <a:pt x="111518" y="49799"/>
                    </a:moveTo>
                    <a:cubicBezTo>
                      <a:pt x="128753" y="66651"/>
                      <a:pt x="129063" y="94283"/>
                      <a:pt x="112212" y="111518"/>
                    </a:cubicBezTo>
                    <a:cubicBezTo>
                      <a:pt x="95360" y="128753"/>
                      <a:pt x="67728" y="129063"/>
                      <a:pt x="50493" y="112212"/>
                    </a:cubicBezTo>
                    <a:cubicBezTo>
                      <a:pt x="33259" y="95360"/>
                      <a:pt x="32948" y="67728"/>
                      <a:pt x="49799" y="50493"/>
                    </a:cubicBezTo>
                    <a:cubicBezTo>
                      <a:pt x="66651" y="33259"/>
                      <a:pt x="94283" y="32948"/>
                      <a:pt x="111518" y="49799"/>
                    </a:cubicBezTo>
                    <a:close/>
                  </a:path>
                </a:pathLst>
              </a:custGeom>
              <a:noFill/>
              <a:ln w="19050" cap="flat">
                <a:solidFill>
                  <a:srgbClr val="FFFFFF"/>
                </a:solidFill>
                <a:prstDash val="solid"/>
                <a:round/>
              </a:ln>
            </p:spPr>
            <p:txBody>
              <a:bodyPr rtlCol="0" anchor="ctr"/>
              <a:lstStyle/>
              <a:p>
                <a:endParaRPr lang="en-US" dirty="0"/>
              </a:p>
            </p:txBody>
          </p:sp>
          <p:sp>
            <p:nvSpPr>
              <p:cNvPr id="242" name="Freeform: Shape 241">
                <a:extLst>
                  <a:ext uri="{FF2B5EF4-FFF2-40B4-BE49-F238E27FC236}">
                    <a16:creationId xmlns:a16="http://schemas.microsoft.com/office/drawing/2014/main" id="{6A55DD68-7B98-4FEC-8EBC-D4E06972F5B8}"/>
                  </a:ext>
                </a:extLst>
              </p:cNvPr>
              <p:cNvSpPr/>
              <p:nvPr/>
            </p:nvSpPr>
            <p:spPr>
              <a:xfrm>
                <a:off x="10162997" y="3814579"/>
                <a:ext cx="290968" cy="290968"/>
              </a:xfrm>
              <a:custGeom>
                <a:avLst/>
                <a:gdLst>
                  <a:gd name="connsiteX0" fmla="*/ 282784 w 290967"/>
                  <a:gd name="connsiteY0" fmla="*/ 148212 h 290967"/>
                  <a:gd name="connsiteX1" fmla="*/ 148212 w 290967"/>
                  <a:gd name="connsiteY1" fmla="*/ 282784 h 290967"/>
                  <a:gd name="connsiteX2" fmla="*/ 13639 w 290967"/>
                  <a:gd name="connsiteY2" fmla="*/ 148212 h 290967"/>
                  <a:gd name="connsiteX3" fmla="*/ 148212 w 290967"/>
                  <a:gd name="connsiteY3" fmla="*/ 13639 h 290967"/>
                  <a:gd name="connsiteX4" fmla="*/ 282784 w 290967"/>
                  <a:gd name="connsiteY4" fmla="*/ 148212 h 2909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0967" h="290967">
                    <a:moveTo>
                      <a:pt x="282784" y="148212"/>
                    </a:moveTo>
                    <a:cubicBezTo>
                      <a:pt x="282784" y="222534"/>
                      <a:pt x="222534" y="282784"/>
                      <a:pt x="148212" y="282784"/>
                    </a:cubicBezTo>
                    <a:cubicBezTo>
                      <a:pt x="73889" y="282784"/>
                      <a:pt x="13639" y="222534"/>
                      <a:pt x="13639" y="148212"/>
                    </a:cubicBezTo>
                    <a:cubicBezTo>
                      <a:pt x="13639" y="73889"/>
                      <a:pt x="73889" y="13639"/>
                      <a:pt x="148212" y="13639"/>
                    </a:cubicBezTo>
                    <a:cubicBezTo>
                      <a:pt x="222534" y="13639"/>
                      <a:pt x="282784" y="73889"/>
                      <a:pt x="282784" y="148212"/>
                    </a:cubicBezTo>
                    <a:close/>
                  </a:path>
                </a:pathLst>
              </a:custGeom>
              <a:noFill/>
              <a:ln w="19050" cap="flat">
                <a:solidFill>
                  <a:srgbClr val="FFFFFF"/>
                </a:solidFill>
                <a:prstDash val="solid"/>
                <a:round/>
              </a:ln>
            </p:spPr>
            <p:txBody>
              <a:bodyPr rtlCol="0" anchor="ctr"/>
              <a:lstStyle/>
              <a:p>
                <a:endParaRPr lang="en-US" dirty="0"/>
              </a:p>
            </p:txBody>
          </p:sp>
          <p:sp>
            <p:nvSpPr>
              <p:cNvPr id="243" name="Freeform: Shape 242">
                <a:extLst>
                  <a:ext uri="{FF2B5EF4-FFF2-40B4-BE49-F238E27FC236}">
                    <a16:creationId xmlns:a16="http://schemas.microsoft.com/office/drawing/2014/main" id="{A48F5B95-5279-47A4-8696-588ADAD873EB}"/>
                  </a:ext>
                </a:extLst>
              </p:cNvPr>
              <p:cNvSpPr/>
              <p:nvPr/>
            </p:nvSpPr>
            <p:spPr>
              <a:xfrm>
                <a:off x="10231192" y="3882775"/>
                <a:ext cx="163669" cy="163669"/>
              </a:xfrm>
              <a:custGeom>
                <a:avLst/>
                <a:gdLst>
                  <a:gd name="connsiteX0" fmla="*/ 150030 w 163669"/>
                  <a:gd name="connsiteY0" fmla="*/ 81835 h 163669"/>
                  <a:gd name="connsiteX1" fmla="*/ 81835 w 163669"/>
                  <a:gd name="connsiteY1" fmla="*/ 150030 h 163669"/>
                  <a:gd name="connsiteX2" fmla="*/ 13639 w 163669"/>
                  <a:gd name="connsiteY2" fmla="*/ 81835 h 163669"/>
                  <a:gd name="connsiteX3" fmla="*/ 81835 w 163669"/>
                  <a:gd name="connsiteY3" fmla="*/ 13639 h 163669"/>
                  <a:gd name="connsiteX4" fmla="*/ 150030 w 163669"/>
                  <a:gd name="connsiteY4" fmla="*/ 81835 h 163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669" h="163669">
                    <a:moveTo>
                      <a:pt x="150030" y="81835"/>
                    </a:moveTo>
                    <a:cubicBezTo>
                      <a:pt x="150030" y="119498"/>
                      <a:pt x="119498" y="150030"/>
                      <a:pt x="81835" y="150030"/>
                    </a:cubicBezTo>
                    <a:cubicBezTo>
                      <a:pt x="44171" y="150030"/>
                      <a:pt x="13639" y="119498"/>
                      <a:pt x="13639" y="81835"/>
                    </a:cubicBezTo>
                    <a:cubicBezTo>
                      <a:pt x="13639" y="44171"/>
                      <a:pt x="44171" y="13639"/>
                      <a:pt x="81835" y="13639"/>
                    </a:cubicBezTo>
                    <a:cubicBezTo>
                      <a:pt x="119498" y="13639"/>
                      <a:pt x="150030" y="44171"/>
                      <a:pt x="150030" y="81835"/>
                    </a:cubicBezTo>
                    <a:close/>
                  </a:path>
                </a:pathLst>
              </a:custGeom>
              <a:noFill/>
              <a:ln w="19050" cap="flat">
                <a:solidFill>
                  <a:srgbClr val="527FFF"/>
                </a:solidFill>
                <a:prstDash val="solid"/>
                <a:round/>
              </a:ln>
            </p:spPr>
            <p:txBody>
              <a:bodyPr rtlCol="0" anchor="ctr"/>
              <a:lstStyle/>
              <a:p>
                <a:endParaRPr lang="en-US" dirty="0"/>
              </a:p>
            </p:txBody>
          </p:sp>
          <p:sp>
            <p:nvSpPr>
              <p:cNvPr id="244" name="Freeform: Shape 243">
                <a:extLst>
                  <a:ext uri="{FF2B5EF4-FFF2-40B4-BE49-F238E27FC236}">
                    <a16:creationId xmlns:a16="http://schemas.microsoft.com/office/drawing/2014/main" id="{B269EB9D-4BA8-4F5B-8AEA-F42D1A01359C}"/>
                  </a:ext>
                </a:extLst>
              </p:cNvPr>
              <p:cNvSpPr/>
              <p:nvPr/>
            </p:nvSpPr>
            <p:spPr>
              <a:xfrm>
                <a:off x="9263725" y="3814579"/>
                <a:ext cx="290968" cy="290968"/>
              </a:xfrm>
              <a:custGeom>
                <a:avLst/>
                <a:gdLst>
                  <a:gd name="connsiteX0" fmla="*/ 282784 w 290967"/>
                  <a:gd name="connsiteY0" fmla="*/ 148212 h 290967"/>
                  <a:gd name="connsiteX1" fmla="*/ 148212 w 290967"/>
                  <a:gd name="connsiteY1" fmla="*/ 282784 h 290967"/>
                  <a:gd name="connsiteX2" fmla="*/ 13639 w 290967"/>
                  <a:gd name="connsiteY2" fmla="*/ 148212 h 290967"/>
                  <a:gd name="connsiteX3" fmla="*/ 148212 w 290967"/>
                  <a:gd name="connsiteY3" fmla="*/ 13639 h 290967"/>
                  <a:gd name="connsiteX4" fmla="*/ 282784 w 290967"/>
                  <a:gd name="connsiteY4" fmla="*/ 148212 h 2909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0967" h="290967">
                    <a:moveTo>
                      <a:pt x="282784" y="148212"/>
                    </a:moveTo>
                    <a:cubicBezTo>
                      <a:pt x="282784" y="222534"/>
                      <a:pt x="222534" y="282784"/>
                      <a:pt x="148212" y="282784"/>
                    </a:cubicBezTo>
                    <a:cubicBezTo>
                      <a:pt x="73889" y="282784"/>
                      <a:pt x="13639" y="222534"/>
                      <a:pt x="13639" y="148212"/>
                    </a:cubicBezTo>
                    <a:cubicBezTo>
                      <a:pt x="13639" y="73889"/>
                      <a:pt x="73889" y="13639"/>
                      <a:pt x="148212" y="13639"/>
                    </a:cubicBezTo>
                    <a:cubicBezTo>
                      <a:pt x="222534" y="13639"/>
                      <a:pt x="282784" y="73889"/>
                      <a:pt x="282784" y="148212"/>
                    </a:cubicBezTo>
                    <a:close/>
                  </a:path>
                </a:pathLst>
              </a:custGeom>
              <a:noFill/>
              <a:ln w="19050" cap="flat">
                <a:solidFill>
                  <a:srgbClr val="FFFFFF"/>
                </a:solidFill>
                <a:prstDash val="solid"/>
                <a:round/>
              </a:ln>
            </p:spPr>
            <p:txBody>
              <a:bodyPr rtlCol="0" anchor="ctr"/>
              <a:lstStyle/>
              <a:p>
                <a:endParaRPr lang="en-US" dirty="0"/>
              </a:p>
            </p:txBody>
          </p:sp>
          <p:sp>
            <p:nvSpPr>
              <p:cNvPr id="245" name="Freeform: Shape 244">
                <a:extLst>
                  <a:ext uri="{FF2B5EF4-FFF2-40B4-BE49-F238E27FC236}">
                    <a16:creationId xmlns:a16="http://schemas.microsoft.com/office/drawing/2014/main" id="{4C13AFB0-4244-4E60-AB98-F0C9505C46C1}"/>
                  </a:ext>
                </a:extLst>
              </p:cNvPr>
              <p:cNvSpPr/>
              <p:nvPr/>
            </p:nvSpPr>
            <p:spPr>
              <a:xfrm>
                <a:off x="9636527" y="3595444"/>
                <a:ext cx="481915" cy="336431"/>
              </a:xfrm>
              <a:custGeom>
                <a:avLst/>
                <a:gdLst>
                  <a:gd name="connsiteX0" fmla="*/ 13639 w 481914"/>
                  <a:gd name="connsiteY0" fmla="*/ 13639 h 336431"/>
                  <a:gd name="connsiteX1" fmla="*/ 36371 w 481914"/>
                  <a:gd name="connsiteY1" fmla="*/ 290968 h 336431"/>
                  <a:gd name="connsiteX2" fmla="*/ 73651 w 481914"/>
                  <a:gd name="connsiteY2" fmla="*/ 325520 h 336431"/>
                  <a:gd name="connsiteX3" fmla="*/ 471913 w 481914"/>
                  <a:gd name="connsiteY3" fmla="*/ 328248 h 336431"/>
                </a:gdLst>
                <a:ahLst/>
                <a:cxnLst>
                  <a:cxn ang="0">
                    <a:pos x="connsiteX0" y="connsiteY0"/>
                  </a:cxn>
                  <a:cxn ang="0">
                    <a:pos x="connsiteX1" y="connsiteY1"/>
                  </a:cxn>
                  <a:cxn ang="0">
                    <a:pos x="connsiteX2" y="connsiteY2"/>
                  </a:cxn>
                  <a:cxn ang="0">
                    <a:pos x="connsiteX3" y="connsiteY3"/>
                  </a:cxn>
                </a:cxnLst>
                <a:rect l="l" t="t" r="r" b="b"/>
                <a:pathLst>
                  <a:path w="481914" h="336431">
                    <a:moveTo>
                      <a:pt x="13639" y="13639"/>
                    </a:moveTo>
                    <a:lnTo>
                      <a:pt x="36371" y="290968"/>
                    </a:lnTo>
                    <a:cubicBezTo>
                      <a:pt x="37280" y="310972"/>
                      <a:pt x="53647" y="325520"/>
                      <a:pt x="73651" y="325520"/>
                    </a:cubicBezTo>
                    <a:lnTo>
                      <a:pt x="471913" y="328248"/>
                    </a:lnTo>
                  </a:path>
                </a:pathLst>
              </a:custGeom>
              <a:noFill/>
              <a:ln w="19050" cap="flat">
                <a:solidFill>
                  <a:srgbClr val="FFFFFF"/>
                </a:solidFill>
                <a:prstDash val="solid"/>
                <a:round/>
              </a:ln>
            </p:spPr>
            <p:txBody>
              <a:bodyPr rtlCol="0" anchor="ctr"/>
              <a:lstStyle/>
              <a:p>
                <a:endParaRPr lang="en-US" dirty="0"/>
              </a:p>
            </p:txBody>
          </p:sp>
          <p:sp>
            <p:nvSpPr>
              <p:cNvPr id="246" name="Freeform: Shape 245">
                <a:extLst>
                  <a:ext uri="{FF2B5EF4-FFF2-40B4-BE49-F238E27FC236}">
                    <a16:creationId xmlns:a16="http://schemas.microsoft.com/office/drawing/2014/main" id="{B5BCFCD0-F673-4DFA-8FF3-4B729603C2DD}"/>
                  </a:ext>
                </a:extLst>
              </p:cNvPr>
              <p:cNvSpPr/>
              <p:nvPr/>
            </p:nvSpPr>
            <p:spPr>
              <a:xfrm>
                <a:off x="10161178" y="3595444"/>
                <a:ext cx="27278" cy="209133"/>
              </a:xfrm>
              <a:custGeom>
                <a:avLst/>
                <a:gdLst>
                  <a:gd name="connsiteX0" fmla="*/ 13639 w 27278"/>
                  <a:gd name="connsiteY0" fmla="*/ 13639 h 209132"/>
                  <a:gd name="connsiteX1" fmla="*/ 13639 w 27278"/>
                  <a:gd name="connsiteY1" fmla="*/ 202768 h 209132"/>
                </a:gdLst>
                <a:ahLst/>
                <a:cxnLst>
                  <a:cxn ang="0">
                    <a:pos x="connsiteX0" y="connsiteY0"/>
                  </a:cxn>
                  <a:cxn ang="0">
                    <a:pos x="connsiteX1" y="connsiteY1"/>
                  </a:cxn>
                </a:cxnLst>
                <a:rect l="l" t="t" r="r" b="b"/>
                <a:pathLst>
                  <a:path w="27278" h="209132">
                    <a:moveTo>
                      <a:pt x="13639" y="13639"/>
                    </a:moveTo>
                    <a:lnTo>
                      <a:pt x="13639" y="202768"/>
                    </a:lnTo>
                  </a:path>
                </a:pathLst>
              </a:custGeom>
              <a:ln w="19050" cap="flat">
                <a:solidFill>
                  <a:srgbClr val="FFFFFF"/>
                </a:solidFill>
                <a:prstDash val="solid"/>
                <a:round/>
              </a:ln>
            </p:spPr>
            <p:txBody>
              <a:bodyPr rtlCol="0" anchor="ctr"/>
              <a:lstStyle/>
              <a:p>
                <a:endParaRPr lang="en-US" dirty="0"/>
              </a:p>
            </p:txBody>
          </p:sp>
          <p:sp>
            <p:nvSpPr>
              <p:cNvPr id="247" name="Freeform: Shape 246">
                <a:extLst>
                  <a:ext uri="{FF2B5EF4-FFF2-40B4-BE49-F238E27FC236}">
                    <a16:creationId xmlns:a16="http://schemas.microsoft.com/office/drawing/2014/main" id="{37422E96-41EF-4A50-B027-7ECF1528E945}"/>
                  </a:ext>
                </a:extLst>
              </p:cNvPr>
              <p:cNvSpPr/>
              <p:nvPr/>
            </p:nvSpPr>
            <p:spPr>
              <a:xfrm>
                <a:off x="9686537" y="3658184"/>
                <a:ext cx="136391" cy="27278"/>
              </a:xfrm>
              <a:custGeom>
                <a:avLst/>
                <a:gdLst>
                  <a:gd name="connsiteX0" fmla="*/ 13639 w 136391"/>
                  <a:gd name="connsiteY0" fmla="*/ 13639 h 27278"/>
                  <a:gd name="connsiteX1" fmla="*/ 125480 w 136391"/>
                  <a:gd name="connsiteY1" fmla="*/ 13639 h 27278"/>
                </a:gdLst>
                <a:ahLst/>
                <a:cxnLst>
                  <a:cxn ang="0">
                    <a:pos x="connsiteX0" y="connsiteY0"/>
                  </a:cxn>
                  <a:cxn ang="0">
                    <a:pos x="connsiteX1" y="connsiteY1"/>
                  </a:cxn>
                </a:cxnLst>
                <a:rect l="l" t="t" r="r" b="b"/>
                <a:pathLst>
                  <a:path w="136391" h="27278">
                    <a:moveTo>
                      <a:pt x="13639" y="13639"/>
                    </a:moveTo>
                    <a:lnTo>
                      <a:pt x="125480" y="13639"/>
                    </a:lnTo>
                  </a:path>
                </a:pathLst>
              </a:custGeom>
              <a:ln w="19050" cap="flat">
                <a:solidFill>
                  <a:srgbClr val="FFFFFF"/>
                </a:solidFill>
                <a:prstDash val="solid"/>
                <a:round/>
              </a:ln>
            </p:spPr>
            <p:txBody>
              <a:bodyPr rtlCol="0" anchor="ctr"/>
              <a:lstStyle/>
              <a:p>
                <a:endParaRPr lang="en-US" dirty="0"/>
              </a:p>
            </p:txBody>
          </p:sp>
          <p:sp>
            <p:nvSpPr>
              <p:cNvPr id="248" name="Freeform: Shape 247">
                <a:extLst>
                  <a:ext uri="{FF2B5EF4-FFF2-40B4-BE49-F238E27FC236}">
                    <a16:creationId xmlns:a16="http://schemas.microsoft.com/office/drawing/2014/main" id="{6E727CDD-4250-45C0-850A-38333DF0943F}"/>
                  </a:ext>
                </a:extLst>
              </p:cNvPr>
              <p:cNvSpPr/>
              <p:nvPr/>
            </p:nvSpPr>
            <p:spPr>
              <a:xfrm>
                <a:off x="9098237" y="3823672"/>
                <a:ext cx="145484" cy="45464"/>
              </a:xfrm>
              <a:custGeom>
                <a:avLst/>
                <a:gdLst>
                  <a:gd name="connsiteX0" fmla="*/ 13639 w 145483"/>
                  <a:gd name="connsiteY0" fmla="*/ 13639 h 45463"/>
                  <a:gd name="connsiteX1" fmla="*/ 138210 w 145483"/>
                  <a:gd name="connsiteY1" fmla="*/ 31825 h 45463"/>
                </a:gdLst>
                <a:ahLst/>
                <a:cxnLst>
                  <a:cxn ang="0">
                    <a:pos x="connsiteX0" y="connsiteY0"/>
                  </a:cxn>
                  <a:cxn ang="0">
                    <a:pos x="connsiteX1" y="connsiteY1"/>
                  </a:cxn>
                </a:cxnLst>
                <a:rect l="l" t="t" r="r" b="b"/>
                <a:pathLst>
                  <a:path w="145483" h="45463">
                    <a:moveTo>
                      <a:pt x="13639" y="13639"/>
                    </a:moveTo>
                    <a:lnTo>
                      <a:pt x="138210" y="31825"/>
                    </a:lnTo>
                  </a:path>
                </a:pathLst>
              </a:custGeom>
              <a:ln w="19050" cap="flat">
                <a:solidFill>
                  <a:srgbClr val="FFFFFF"/>
                </a:solidFill>
                <a:prstDash val="solid"/>
                <a:round/>
              </a:ln>
            </p:spPr>
            <p:txBody>
              <a:bodyPr rtlCol="0" anchor="ctr"/>
              <a:lstStyle/>
              <a:p>
                <a:endParaRPr lang="en-US" dirty="0"/>
              </a:p>
            </p:txBody>
          </p:sp>
          <p:sp>
            <p:nvSpPr>
              <p:cNvPr id="249" name="Freeform: Shape 248">
                <a:extLst>
                  <a:ext uri="{FF2B5EF4-FFF2-40B4-BE49-F238E27FC236}">
                    <a16:creationId xmlns:a16="http://schemas.microsoft.com/office/drawing/2014/main" id="{135791F6-C62F-41B5-8D01-92E0079A59EE}"/>
                  </a:ext>
                </a:extLst>
              </p:cNvPr>
              <p:cNvSpPr/>
              <p:nvPr/>
            </p:nvSpPr>
            <p:spPr>
              <a:xfrm>
                <a:off x="10492154" y="3830946"/>
                <a:ext cx="200040" cy="27278"/>
              </a:xfrm>
              <a:custGeom>
                <a:avLst/>
                <a:gdLst>
                  <a:gd name="connsiteX0" fmla="*/ 189129 w 200040"/>
                  <a:gd name="connsiteY0" fmla="*/ 13639 h 27278"/>
                  <a:gd name="connsiteX1" fmla="*/ 13639 w 200040"/>
                  <a:gd name="connsiteY1" fmla="*/ 13639 h 27278"/>
                </a:gdLst>
                <a:ahLst/>
                <a:cxnLst>
                  <a:cxn ang="0">
                    <a:pos x="connsiteX0" y="connsiteY0"/>
                  </a:cxn>
                  <a:cxn ang="0">
                    <a:pos x="connsiteX1" y="connsiteY1"/>
                  </a:cxn>
                </a:cxnLst>
                <a:rect l="l" t="t" r="r" b="b"/>
                <a:pathLst>
                  <a:path w="200040" h="27278">
                    <a:moveTo>
                      <a:pt x="189129" y="13639"/>
                    </a:moveTo>
                    <a:lnTo>
                      <a:pt x="13639" y="13639"/>
                    </a:lnTo>
                  </a:path>
                </a:pathLst>
              </a:custGeom>
              <a:ln w="19050" cap="flat">
                <a:solidFill>
                  <a:srgbClr val="FFFFFF"/>
                </a:solidFill>
                <a:prstDash val="solid"/>
                <a:round/>
              </a:ln>
            </p:spPr>
            <p:txBody>
              <a:bodyPr rtlCol="0" anchor="ctr"/>
              <a:lstStyle/>
              <a:p>
                <a:endParaRPr lang="en-US" dirty="0"/>
              </a:p>
            </p:txBody>
          </p:sp>
          <p:sp>
            <p:nvSpPr>
              <p:cNvPr id="250" name="Freeform: Shape 249">
                <a:extLst>
                  <a:ext uri="{FF2B5EF4-FFF2-40B4-BE49-F238E27FC236}">
                    <a16:creationId xmlns:a16="http://schemas.microsoft.com/office/drawing/2014/main" id="{1D2B04BA-6600-4268-807D-5E010448006C}"/>
                  </a:ext>
                </a:extLst>
              </p:cNvPr>
              <p:cNvSpPr/>
              <p:nvPr/>
            </p:nvSpPr>
            <p:spPr>
              <a:xfrm>
                <a:off x="9590154" y="3853678"/>
                <a:ext cx="90927" cy="27278"/>
              </a:xfrm>
              <a:custGeom>
                <a:avLst/>
                <a:gdLst>
                  <a:gd name="connsiteX0" fmla="*/ 13639 w 90927"/>
                  <a:gd name="connsiteY0" fmla="*/ 13639 h 27278"/>
                  <a:gd name="connsiteX1" fmla="*/ 82744 w 90927"/>
                  <a:gd name="connsiteY1" fmla="*/ 13639 h 27278"/>
                </a:gdLst>
                <a:ahLst/>
                <a:cxnLst>
                  <a:cxn ang="0">
                    <a:pos x="connsiteX0" y="connsiteY0"/>
                  </a:cxn>
                  <a:cxn ang="0">
                    <a:pos x="connsiteX1" y="connsiteY1"/>
                  </a:cxn>
                </a:cxnLst>
                <a:rect l="l" t="t" r="r" b="b"/>
                <a:pathLst>
                  <a:path w="90927" h="27278">
                    <a:moveTo>
                      <a:pt x="13639" y="13639"/>
                    </a:moveTo>
                    <a:lnTo>
                      <a:pt x="82744" y="13639"/>
                    </a:lnTo>
                  </a:path>
                </a:pathLst>
              </a:custGeom>
              <a:ln w="19050" cap="flat">
                <a:solidFill>
                  <a:srgbClr val="FFFFFF"/>
                </a:solidFill>
                <a:prstDash val="solid"/>
                <a:round/>
              </a:ln>
            </p:spPr>
            <p:txBody>
              <a:bodyPr rtlCol="0" anchor="ctr"/>
              <a:lstStyle/>
              <a:p>
                <a:endParaRPr lang="en-US" dirty="0"/>
              </a:p>
            </p:txBody>
          </p:sp>
          <p:sp>
            <p:nvSpPr>
              <p:cNvPr id="251" name="Freeform: Shape 250">
                <a:extLst>
                  <a:ext uri="{FF2B5EF4-FFF2-40B4-BE49-F238E27FC236}">
                    <a16:creationId xmlns:a16="http://schemas.microsoft.com/office/drawing/2014/main" id="{54737284-D6BE-4C49-B3B6-71FA9A1BCB38}"/>
                  </a:ext>
                </a:extLst>
              </p:cNvPr>
              <p:cNvSpPr/>
              <p:nvPr/>
            </p:nvSpPr>
            <p:spPr>
              <a:xfrm>
                <a:off x="9186437" y="4095545"/>
                <a:ext cx="1363910" cy="27278"/>
              </a:xfrm>
              <a:custGeom>
                <a:avLst/>
                <a:gdLst>
                  <a:gd name="connsiteX0" fmla="*/ 13639 w 1363910"/>
                  <a:gd name="connsiteY0" fmla="*/ 13639 h 27278"/>
                  <a:gd name="connsiteX1" fmla="*/ 1350271 w 1363910"/>
                  <a:gd name="connsiteY1" fmla="*/ 13639 h 27278"/>
                </a:gdLst>
                <a:ahLst/>
                <a:cxnLst>
                  <a:cxn ang="0">
                    <a:pos x="connsiteX0" y="connsiteY0"/>
                  </a:cxn>
                  <a:cxn ang="0">
                    <a:pos x="connsiteX1" y="connsiteY1"/>
                  </a:cxn>
                </a:cxnLst>
                <a:rect l="l" t="t" r="r" b="b"/>
                <a:pathLst>
                  <a:path w="1363910" h="27278">
                    <a:moveTo>
                      <a:pt x="13639" y="13639"/>
                    </a:moveTo>
                    <a:lnTo>
                      <a:pt x="1350271" y="13639"/>
                    </a:lnTo>
                  </a:path>
                </a:pathLst>
              </a:custGeom>
              <a:ln w="19050" cap="flat">
                <a:solidFill>
                  <a:srgbClr val="FFFFFF"/>
                </a:solidFill>
                <a:prstDash val="solid"/>
                <a:round/>
              </a:ln>
            </p:spPr>
            <p:txBody>
              <a:bodyPr rtlCol="0" anchor="ctr"/>
              <a:lstStyle/>
              <a:p>
                <a:endParaRPr lang="en-US" dirty="0"/>
              </a:p>
            </p:txBody>
          </p:sp>
          <p:sp>
            <p:nvSpPr>
              <p:cNvPr id="252" name="Freeform: Shape 251">
                <a:extLst>
                  <a:ext uri="{FF2B5EF4-FFF2-40B4-BE49-F238E27FC236}">
                    <a16:creationId xmlns:a16="http://schemas.microsoft.com/office/drawing/2014/main" id="{59B412E3-7660-461D-93DF-1938CD785CC4}"/>
                  </a:ext>
                </a:extLst>
              </p:cNvPr>
              <p:cNvSpPr/>
              <p:nvPr/>
            </p:nvSpPr>
            <p:spPr>
              <a:xfrm>
                <a:off x="10518522" y="3611811"/>
                <a:ext cx="109113" cy="127298"/>
              </a:xfrm>
              <a:custGeom>
                <a:avLst/>
                <a:gdLst>
                  <a:gd name="connsiteX0" fmla="*/ 100020 w 109112"/>
                  <a:gd name="connsiteY0" fmla="*/ 120933 h 127298"/>
                  <a:gd name="connsiteX1" fmla="*/ 13639 w 109112"/>
                  <a:gd name="connsiteY1" fmla="*/ 13639 h 127298"/>
                </a:gdLst>
                <a:ahLst/>
                <a:cxnLst>
                  <a:cxn ang="0">
                    <a:pos x="connsiteX0" y="connsiteY0"/>
                  </a:cxn>
                  <a:cxn ang="0">
                    <a:pos x="connsiteX1" y="connsiteY1"/>
                  </a:cxn>
                </a:cxnLst>
                <a:rect l="l" t="t" r="r" b="b"/>
                <a:pathLst>
                  <a:path w="109112" h="127298">
                    <a:moveTo>
                      <a:pt x="100020" y="120933"/>
                    </a:moveTo>
                    <a:cubicBezTo>
                      <a:pt x="76379" y="81835"/>
                      <a:pt x="48192" y="45464"/>
                      <a:pt x="13639" y="13639"/>
                    </a:cubicBezTo>
                  </a:path>
                </a:pathLst>
              </a:custGeom>
              <a:noFill/>
              <a:ln w="19050" cap="flat">
                <a:solidFill>
                  <a:srgbClr val="FFFFFF"/>
                </a:solidFill>
                <a:prstDash val="solid"/>
                <a:round/>
              </a:ln>
            </p:spPr>
            <p:txBody>
              <a:bodyPr rtlCol="0" anchor="ctr"/>
              <a:lstStyle/>
              <a:p>
                <a:endParaRPr lang="en-US" dirty="0"/>
              </a:p>
            </p:txBody>
          </p:sp>
          <p:sp>
            <p:nvSpPr>
              <p:cNvPr id="253" name="Freeform: Shape 252">
                <a:extLst>
                  <a:ext uri="{FF2B5EF4-FFF2-40B4-BE49-F238E27FC236}">
                    <a16:creationId xmlns:a16="http://schemas.microsoft.com/office/drawing/2014/main" id="{405C2A71-D3DF-48E3-A50D-102BB3C6E70C}"/>
                  </a:ext>
                </a:extLst>
              </p:cNvPr>
              <p:cNvSpPr/>
              <p:nvPr/>
            </p:nvSpPr>
            <p:spPr>
              <a:xfrm>
                <a:off x="10477605" y="3578168"/>
                <a:ext cx="63649" cy="54556"/>
              </a:xfrm>
              <a:custGeom>
                <a:avLst/>
                <a:gdLst>
                  <a:gd name="connsiteX0" fmla="*/ 13639 w 63649"/>
                  <a:gd name="connsiteY0" fmla="*/ 13639 h 54556"/>
                  <a:gd name="connsiteX1" fmla="*/ 55466 w 63649"/>
                  <a:gd name="connsiteY1" fmla="*/ 47282 h 54556"/>
                </a:gdLst>
                <a:ahLst/>
                <a:cxnLst>
                  <a:cxn ang="0">
                    <a:pos x="connsiteX0" y="connsiteY0"/>
                  </a:cxn>
                  <a:cxn ang="0">
                    <a:pos x="connsiteX1" y="connsiteY1"/>
                  </a:cxn>
                </a:cxnLst>
                <a:rect l="l" t="t" r="r" b="b"/>
                <a:pathLst>
                  <a:path w="63649" h="54556">
                    <a:moveTo>
                      <a:pt x="13639" y="13639"/>
                    </a:moveTo>
                    <a:cubicBezTo>
                      <a:pt x="28188" y="23641"/>
                      <a:pt x="42736" y="35462"/>
                      <a:pt x="55466" y="47282"/>
                    </a:cubicBezTo>
                  </a:path>
                </a:pathLst>
              </a:custGeom>
              <a:noFill/>
              <a:ln w="19050" cap="flat">
                <a:solidFill>
                  <a:srgbClr val="FFFFFF"/>
                </a:solidFill>
                <a:prstDash val="solid"/>
                <a:round/>
              </a:ln>
            </p:spPr>
            <p:txBody>
              <a:bodyPr rtlCol="0" anchor="ctr"/>
              <a:lstStyle/>
              <a:p>
                <a:endParaRPr lang="en-US" dirty="0"/>
              </a:p>
            </p:txBody>
          </p:sp>
          <p:sp>
            <p:nvSpPr>
              <p:cNvPr id="254" name="Freeform: Shape 253">
                <a:extLst>
                  <a:ext uri="{FF2B5EF4-FFF2-40B4-BE49-F238E27FC236}">
                    <a16:creationId xmlns:a16="http://schemas.microsoft.com/office/drawing/2014/main" id="{8EF73EAD-FDD7-4893-9765-F0484769DB0F}"/>
                  </a:ext>
                </a:extLst>
              </p:cNvPr>
              <p:cNvSpPr/>
              <p:nvPr/>
            </p:nvSpPr>
            <p:spPr>
              <a:xfrm>
                <a:off x="10435779" y="3719106"/>
                <a:ext cx="254597" cy="236411"/>
              </a:xfrm>
              <a:custGeom>
                <a:avLst/>
                <a:gdLst>
                  <a:gd name="connsiteX0" fmla="*/ 13639 w 254596"/>
                  <a:gd name="connsiteY0" fmla="*/ 227318 h 236411"/>
                  <a:gd name="connsiteX1" fmla="*/ 202768 w 254596"/>
                  <a:gd name="connsiteY1" fmla="*/ 227318 h 236411"/>
                  <a:gd name="connsiteX2" fmla="*/ 246413 w 254596"/>
                  <a:gd name="connsiteY2" fmla="*/ 174580 h 236411"/>
                  <a:gd name="connsiteX3" fmla="*/ 183673 w 254596"/>
                  <a:gd name="connsiteY3" fmla="*/ 13639 h 236411"/>
                </a:gdLst>
                <a:ahLst/>
                <a:cxnLst>
                  <a:cxn ang="0">
                    <a:pos x="connsiteX0" y="connsiteY0"/>
                  </a:cxn>
                  <a:cxn ang="0">
                    <a:pos x="connsiteX1" y="connsiteY1"/>
                  </a:cxn>
                  <a:cxn ang="0">
                    <a:pos x="connsiteX2" y="connsiteY2"/>
                  </a:cxn>
                  <a:cxn ang="0">
                    <a:pos x="connsiteX3" y="connsiteY3"/>
                  </a:cxn>
                </a:cxnLst>
                <a:rect l="l" t="t" r="r" b="b"/>
                <a:pathLst>
                  <a:path w="254596" h="236411">
                    <a:moveTo>
                      <a:pt x="13639" y="227318"/>
                    </a:moveTo>
                    <a:lnTo>
                      <a:pt x="202768" y="227318"/>
                    </a:lnTo>
                    <a:cubicBezTo>
                      <a:pt x="230046" y="227318"/>
                      <a:pt x="250959" y="201859"/>
                      <a:pt x="246413" y="174580"/>
                    </a:cubicBezTo>
                    <a:cubicBezTo>
                      <a:pt x="237320" y="124570"/>
                      <a:pt x="215498" y="67286"/>
                      <a:pt x="183673" y="13639"/>
                    </a:cubicBezTo>
                  </a:path>
                </a:pathLst>
              </a:custGeom>
              <a:noFill/>
              <a:ln w="19050" cap="flat">
                <a:solidFill>
                  <a:srgbClr val="FFFFFF"/>
                </a:solidFill>
                <a:prstDash val="solid"/>
                <a:round/>
              </a:ln>
            </p:spPr>
            <p:txBody>
              <a:bodyPr rtlCol="0" anchor="ctr"/>
              <a:lstStyle/>
              <a:p>
                <a:endParaRPr lang="en-US" dirty="0"/>
              </a:p>
            </p:txBody>
          </p:sp>
          <p:sp>
            <p:nvSpPr>
              <p:cNvPr id="255" name="Freeform: Shape 254">
                <a:extLst>
                  <a:ext uri="{FF2B5EF4-FFF2-40B4-BE49-F238E27FC236}">
                    <a16:creationId xmlns:a16="http://schemas.microsoft.com/office/drawing/2014/main" id="{9BAEBF0F-A30A-446B-B8C1-FE5471E698FC}"/>
                  </a:ext>
                </a:extLst>
              </p:cNvPr>
              <p:cNvSpPr/>
              <p:nvPr/>
            </p:nvSpPr>
            <p:spPr>
              <a:xfrm>
                <a:off x="9538326" y="3970065"/>
                <a:ext cx="654677" cy="27278"/>
              </a:xfrm>
              <a:custGeom>
                <a:avLst/>
                <a:gdLst>
                  <a:gd name="connsiteX0" fmla="*/ 13639 w 654676"/>
                  <a:gd name="connsiteY0" fmla="*/ 13639 h 27278"/>
                  <a:gd name="connsiteX1" fmla="*/ 641038 w 654676"/>
                  <a:gd name="connsiteY1" fmla="*/ 13639 h 27278"/>
                </a:gdLst>
                <a:ahLst/>
                <a:cxnLst>
                  <a:cxn ang="0">
                    <a:pos x="connsiteX0" y="connsiteY0"/>
                  </a:cxn>
                  <a:cxn ang="0">
                    <a:pos x="connsiteX1" y="connsiteY1"/>
                  </a:cxn>
                </a:cxnLst>
                <a:rect l="l" t="t" r="r" b="b"/>
                <a:pathLst>
                  <a:path w="654676" h="27278">
                    <a:moveTo>
                      <a:pt x="13639" y="13639"/>
                    </a:moveTo>
                    <a:lnTo>
                      <a:pt x="641038" y="13639"/>
                    </a:lnTo>
                  </a:path>
                </a:pathLst>
              </a:custGeom>
              <a:ln w="19050" cap="flat">
                <a:solidFill>
                  <a:srgbClr val="FFFFFF"/>
                </a:solidFill>
                <a:prstDash val="solid"/>
                <a:round/>
              </a:ln>
            </p:spPr>
            <p:txBody>
              <a:bodyPr rtlCol="0" anchor="ctr"/>
              <a:lstStyle/>
              <a:p>
                <a:endParaRPr lang="en-US" dirty="0"/>
              </a:p>
            </p:txBody>
          </p:sp>
          <p:sp>
            <p:nvSpPr>
              <p:cNvPr id="256" name="Freeform: Shape 255">
                <a:extLst>
                  <a:ext uri="{FF2B5EF4-FFF2-40B4-BE49-F238E27FC236}">
                    <a16:creationId xmlns:a16="http://schemas.microsoft.com/office/drawing/2014/main" id="{9B5AB113-2D3F-4178-96E2-3C966CFE7F79}"/>
                  </a:ext>
                </a:extLst>
              </p:cNvPr>
              <p:cNvSpPr/>
              <p:nvPr/>
            </p:nvSpPr>
            <p:spPr>
              <a:xfrm>
                <a:off x="9064804" y="3328459"/>
                <a:ext cx="1027479" cy="636491"/>
              </a:xfrm>
              <a:custGeom>
                <a:avLst/>
                <a:gdLst>
                  <a:gd name="connsiteX0" fmla="*/ 1020905 w 1027479"/>
                  <a:gd name="connsiteY0" fmla="*/ 85131 h 636491"/>
                  <a:gd name="connsiteX1" fmla="*/ 897244 w 1027479"/>
                  <a:gd name="connsiteY1" fmla="*/ 56034 h 636491"/>
                  <a:gd name="connsiteX2" fmla="*/ 208014 w 1027479"/>
                  <a:gd name="connsiteY2" fmla="*/ 43304 h 636491"/>
                  <a:gd name="connsiteX3" fmla="*/ 159823 w 1027479"/>
                  <a:gd name="connsiteY3" fmla="*/ 91496 h 636491"/>
                  <a:gd name="connsiteX4" fmla="*/ 27069 w 1027479"/>
                  <a:gd name="connsiteY4" fmla="*/ 226978 h 636491"/>
                  <a:gd name="connsiteX5" fmla="*/ 14339 w 1027479"/>
                  <a:gd name="connsiteY5" fmla="*/ 266076 h 636491"/>
                  <a:gd name="connsiteX6" fmla="*/ 48891 w 1027479"/>
                  <a:gd name="connsiteY6" fmla="*/ 526129 h 636491"/>
                  <a:gd name="connsiteX7" fmla="*/ 127998 w 1027479"/>
                  <a:gd name="connsiteY7" fmla="*/ 605236 h 636491"/>
                  <a:gd name="connsiteX8" fmla="*/ 211651 w 1027479"/>
                  <a:gd name="connsiteY8" fmla="*/ 626149 h 636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27479" h="636491">
                    <a:moveTo>
                      <a:pt x="1020905" y="85131"/>
                    </a:moveTo>
                    <a:cubicBezTo>
                      <a:pt x="980897" y="74220"/>
                      <a:pt x="939979" y="64218"/>
                      <a:pt x="897244" y="56034"/>
                    </a:cubicBezTo>
                    <a:cubicBezTo>
                      <a:pt x="472613" y="-31256"/>
                      <a:pt x="208014" y="43304"/>
                      <a:pt x="208014" y="43304"/>
                    </a:cubicBezTo>
                    <a:cubicBezTo>
                      <a:pt x="181645" y="43304"/>
                      <a:pt x="159823" y="65127"/>
                      <a:pt x="159823" y="91496"/>
                    </a:cubicBezTo>
                    <a:lnTo>
                      <a:pt x="27069" y="226978"/>
                    </a:lnTo>
                    <a:cubicBezTo>
                      <a:pt x="17067" y="236980"/>
                      <a:pt x="11611" y="251528"/>
                      <a:pt x="14339" y="266076"/>
                    </a:cubicBezTo>
                    <a:lnTo>
                      <a:pt x="48891" y="526129"/>
                    </a:lnTo>
                    <a:cubicBezTo>
                      <a:pt x="48891" y="569774"/>
                      <a:pt x="84353" y="605236"/>
                      <a:pt x="127998" y="605236"/>
                    </a:cubicBezTo>
                    <a:lnTo>
                      <a:pt x="211651" y="626149"/>
                    </a:lnTo>
                  </a:path>
                </a:pathLst>
              </a:custGeom>
              <a:noFill/>
              <a:ln w="19050" cap="flat">
                <a:solidFill>
                  <a:srgbClr val="FFFFFF"/>
                </a:solidFill>
                <a:prstDash val="solid"/>
                <a:round/>
              </a:ln>
            </p:spPr>
            <p:txBody>
              <a:bodyPr rtlCol="0" anchor="ctr"/>
              <a:lstStyle/>
              <a:p>
                <a:endParaRPr lang="en-US" dirty="0"/>
              </a:p>
            </p:txBody>
          </p:sp>
          <p:sp>
            <p:nvSpPr>
              <p:cNvPr id="257" name="Freeform: Shape 256">
                <a:extLst>
                  <a:ext uri="{FF2B5EF4-FFF2-40B4-BE49-F238E27FC236}">
                    <a16:creationId xmlns:a16="http://schemas.microsoft.com/office/drawing/2014/main" id="{0BC04808-3756-4F04-AB7E-D65A917E8259}"/>
                  </a:ext>
                </a:extLst>
              </p:cNvPr>
              <p:cNvSpPr/>
              <p:nvPr/>
            </p:nvSpPr>
            <p:spPr>
              <a:xfrm>
                <a:off x="10492563" y="3612721"/>
                <a:ext cx="136391" cy="145484"/>
              </a:xfrm>
              <a:custGeom>
                <a:avLst/>
                <a:gdLst>
                  <a:gd name="connsiteX0" fmla="*/ 125979 w 136391"/>
                  <a:gd name="connsiteY0" fmla="*/ 115478 h 145483"/>
                  <a:gd name="connsiteX1" fmla="*/ 108703 w 136391"/>
                  <a:gd name="connsiteY1" fmla="*/ 132754 h 145483"/>
                  <a:gd name="connsiteX2" fmla="*/ 18685 w 136391"/>
                  <a:gd name="connsiteY2" fmla="*/ 86381 h 145483"/>
                  <a:gd name="connsiteX3" fmla="*/ 39598 w 136391"/>
                  <a:gd name="connsiteY3" fmla="*/ 13639 h 145483"/>
                </a:gdLst>
                <a:ahLst/>
                <a:cxnLst>
                  <a:cxn ang="0">
                    <a:pos x="connsiteX0" y="connsiteY0"/>
                  </a:cxn>
                  <a:cxn ang="0">
                    <a:pos x="connsiteX1" y="connsiteY1"/>
                  </a:cxn>
                  <a:cxn ang="0">
                    <a:pos x="connsiteX2" y="connsiteY2"/>
                  </a:cxn>
                  <a:cxn ang="0">
                    <a:pos x="connsiteX3" y="connsiteY3"/>
                  </a:cxn>
                </a:cxnLst>
                <a:rect l="l" t="t" r="r" b="b"/>
                <a:pathLst>
                  <a:path w="136391" h="145483">
                    <a:moveTo>
                      <a:pt x="125979" y="115478"/>
                    </a:moveTo>
                    <a:cubicBezTo>
                      <a:pt x="120524" y="116387"/>
                      <a:pt x="115068" y="130935"/>
                      <a:pt x="108703" y="132754"/>
                    </a:cubicBezTo>
                    <a:cubicBezTo>
                      <a:pt x="60512" y="143665"/>
                      <a:pt x="30506" y="115478"/>
                      <a:pt x="18685" y="86381"/>
                    </a:cubicBezTo>
                    <a:cubicBezTo>
                      <a:pt x="4137" y="50919"/>
                      <a:pt x="24141" y="13639"/>
                      <a:pt x="39598" y="13639"/>
                    </a:cubicBezTo>
                  </a:path>
                </a:pathLst>
              </a:custGeom>
              <a:noFill/>
              <a:ln w="19050" cap="flat">
                <a:solidFill>
                  <a:srgbClr val="FFFFFF"/>
                </a:solidFill>
                <a:prstDash val="solid"/>
                <a:round/>
              </a:ln>
            </p:spPr>
            <p:txBody>
              <a:bodyPr rtlCol="0" anchor="ctr"/>
              <a:lstStyle/>
              <a:p>
                <a:endParaRPr lang="en-US" dirty="0"/>
              </a:p>
            </p:txBody>
          </p:sp>
          <p:sp>
            <p:nvSpPr>
              <p:cNvPr id="258" name="Freeform: Shape 257">
                <a:extLst>
                  <a:ext uri="{FF2B5EF4-FFF2-40B4-BE49-F238E27FC236}">
                    <a16:creationId xmlns:a16="http://schemas.microsoft.com/office/drawing/2014/main" id="{9D8DE164-6A81-4966-A951-EDDDB5F0D168}"/>
                  </a:ext>
                </a:extLst>
              </p:cNvPr>
              <p:cNvSpPr/>
              <p:nvPr/>
            </p:nvSpPr>
            <p:spPr>
              <a:xfrm>
                <a:off x="9611977" y="3399951"/>
                <a:ext cx="572842" cy="218226"/>
              </a:xfrm>
              <a:custGeom>
                <a:avLst/>
                <a:gdLst>
                  <a:gd name="connsiteX0" fmla="*/ 38189 w 572842"/>
                  <a:gd name="connsiteY0" fmla="*/ 209133 h 218225"/>
                  <a:gd name="connsiteX1" fmla="*/ 13639 w 572842"/>
                  <a:gd name="connsiteY1" fmla="*/ 13639 h 218225"/>
                  <a:gd name="connsiteX2" fmla="*/ 313699 w 572842"/>
                  <a:gd name="connsiteY2" fmla="*/ 36371 h 218225"/>
                  <a:gd name="connsiteX3" fmla="*/ 563750 w 572842"/>
                  <a:gd name="connsiteY3" fmla="*/ 209133 h 218225"/>
                  <a:gd name="connsiteX4" fmla="*/ 38189 w 572842"/>
                  <a:gd name="connsiteY4" fmla="*/ 209133 h 218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2842" h="218225">
                    <a:moveTo>
                      <a:pt x="38189" y="209133"/>
                    </a:moveTo>
                    <a:lnTo>
                      <a:pt x="13639" y="13639"/>
                    </a:lnTo>
                    <a:cubicBezTo>
                      <a:pt x="13639" y="13639"/>
                      <a:pt x="188220" y="13639"/>
                      <a:pt x="313699" y="36371"/>
                    </a:cubicBezTo>
                    <a:cubicBezTo>
                      <a:pt x="439179" y="59103"/>
                      <a:pt x="563750" y="128208"/>
                      <a:pt x="563750" y="209133"/>
                    </a:cubicBezTo>
                    <a:lnTo>
                      <a:pt x="38189" y="209133"/>
                    </a:lnTo>
                    <a:close/>
                  </a:path>
                </a:pathLst>
              </a:custGeom>
              <a:noFill/>
              <a:ln w="19050" cap="flat">
                <a:solidFill>
                  <a:srgbClr val="527FFF"/>
                </a:solidFill>
                <a:prstDash val="solid"/>
                <a:round/>
              </a:ln>
            </p:spPr>
            <p:txBody>
              <a:bodyPr rtlCol="0" anchor="ctr"/>
              <a:lstStyle/>
              <a:p>
                <a:endParaRPr lang="en-US" dirty="0"/>
              </a:p>
            </p:txBody>
          </p:sp>
          <p:sp>
            <p:nvSpPr>
              <p:cNvPr id="259" name="Freeform: Shape 258">
                <a:extLst>
                  <a:ext uri="{FF2B5EF4-FFF2-40B4-BE49-F238E27FC236}">
                    <a16:creationId xmlns:a16="http://schemas.microsoft.com/office/drawing/2014/main" id="{AD6622CE-0F20-48AC-8085-FA829FBCFE84}"/>
                  </a:ext>
                </a:extLst>
              </p:cNvPr>
              <p:cNvSpPr/>
              <p:nvPr/>
            </p:nvSpPr>
            <p:spPr>
              <a:xfrm>
                <a:off x="9330102" y="3882775"/>
                <a:ext cx="163669" cy="163669"/>
              </a:xfrm>
              <a:custGeom>
                <a:avLst/>
                <a:gdLst>
                  <a:gd name="connsiteX0" fmla="*/ 150030 w 163669"/>
                  <a:gd name="connsiteY0" fmla="*/ 81835 h 163669"/>
                  <a:gd name="connsiteX1" fmla="*/ 81835 w 163669"/>
                  <a:gd name="connsiteY1" fmla="*/ 150030 h 163669"/>
                  <a:gd name="connsiteX2" fmla="*/ 13639 w 163669"/>
                  <a:gd name="connsiteY2" fmla="*/ 81835 h 163669"/>
                  <a:gd name="connsiteX3" fmla="*/ 81835 w 163669"/>
                  <a:gd name="connsiteY3" fmla="*/ 13639 h 163669"/>
                  <a:gd name="connsiteX4" fmla="*/ 150030 w 163669"/>
                  <a:gd name="connsiteY4" fmla="*/ 81835 h 163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669" h="163669">
                    <a:moveTo>
                      <a:pt x="150030" y="81835"/>
                    </a:moveTo>
                    <a:cubicBezTo>
                      <a:pt x="150030" y="119498"/>
                      <a:pt x="119498" y="150030"/>
                      <a:pt x="81835" y="150030"/>
                    </a:cubicBezTo>
                    <a:cubicBezTo>
                      <a:pt x="44171" y="150030"/>
                      <a:pt x="13639" y="119498"/>
                      <a:pt x="13639" y="81835"/>
                    </a:cubicBezTo>
                    <a:cubicBezTo>
                      <a:pt x="13639" y="44171"/>
                      <a:pt x="44171" y="13639"/>
                      <a:pt x="81835" y="13639"/>
                    </a:cubicBezTo>
                    <a:cubicBezTo>
                      <a:pt x="119498" y="13639"/>
                      <a:pt x="150030" y="44171"/>
                      <a:pt x="150030" y="81835"/>
                    </a:cubicBezTo>
                    <a:close/>
                  </a:path>
                </a:pathLst>
              </a:custGeom>
              <a:noFill/>
              <a:ln w="19050" cap="flat">
                <a:solidFill>
                  <a:srgbClr val="527FFF"/>
                </a:solidFill>
                <a:prstDash val="solid"/>
                <a:round/>
              </a:ln>
            </p:spPr>
            <p:txBody>
              <a:bodyPr rtlCol="0" anchor="ctr"/>
              <a:lstStyle/>
              <a:p>
                <a:endParaRPr lang="en-US" dirty="0"/>
              </a:p>
            </p:txBody>
          </p:sp>
        </p:grpSp>
      </p:grpSp>
      <p:grpSp>
        <p:nvGrpSpPr>
          <p:cNvPr id="269" name="Group 268">
            <a:extLst>
              <a:ext uri="{FF2B5EF4-FFF2-40B4-BE49-F238E27FC236}">
                <a16:creationId xmlns:a16="http://schemas.microsoft.com/office/drawing/2014/main" id="{87432F9A-70A0-4A34-9297-560ED0AE5A9B}"/>
              </a:ext>
              <a:ext uri="{C183D7F6-B498-43B3-948B-1728B52AA6E4}">
                <adec:decorative xmlns:adec="http://schemas.microsoft.com/office/drawing/2017/decorative" val="1"/>
              </a:ext>
            </a:extLst>
          </p:cNvPr>
          <p:cNvGrpSpPr/>
          <p:nvPr/>
        </p:nvGrpSpPr>
        <p:grpSpPr>
          <a:xfrm>
            <a:off x="3834311" y="2772367"/>
            <a:ext cx="1837683" cy="2992780"/>
            <a:chOff x="3834311" y="2772367"/>
            <a:chExt cx="1837683" cy="2992780"/>
          </a:xfrm>
        </p:grpSpPr>
        <p:sp>
          <p:nvSpPr>
            <p:cNvPr id="81" name="TextBox 80">
              <a:extLst>
                <a:ext uri="{FF2B5EF4-FFF2-40B4-BE49-F238E27FC236}">
                  <a16:creationId xmlns:a16="http://schemas.microsoft.com/office/drawing/2014/main" id="{0CB38EAF-92CB-4AA3-B41E-CB6714F9A858}"/>
                </a:ext>
              </a:extLst>
            </p:cNvPr>
            <p:cNvSpPr txBox="1"/>
            <p:nvPr/>
          </p:nvSpPr>
          <p:spPr>
            <a:xfrm>
              <a:off x="3834311" y="4407852"/>
              <a:ext cx="1837683" cy="1357295"/>
            </a:xfrm>
            <a:prstGeom prst="rect">
              <a:avLst/>
            </a:prstGeom>
            <a:noFill/>
          </p:spPr>
          <p:txBody>
            <a:bodyPr wrap="none" lIns="182880" tIns="146304" rIns="182880" bIns="146304" rtlCol="0">
              <a:spAutoFit/>
            </a:bodyPr>
            <a:lstStyle/>
            <a:p>
              <a:pPr marL="0" marR="0" lvl="0" indent="0" algn="ctr" defTabSz="1097212" rtl="0" eaLnBrk="1" fontAlgn="auto" latinLnBrk="0" hangingPunct="1">
                <a:lnSpc>
                  <a:spcPct val="90000"/>
                </a:lnSpc>
                <a:spcBef>
                  <a:spcPts val="0"/>
                </a:spcBef>
                <a:spcAft>
                  <a:spcPts val="1800"/>
                </a:spcAft>
                <a:buClrTx/>
                <a:buSzTx/>
                <a:buFontTx/>
                <a:buNone/>
                <a:tabLst/>
                <a:defRPr/>
              </a:pPr>
              <a:r>
                <a:rPr kumimoji="0" lang="en-US" sz="2400" b="0" i="0" u="none" strike="noStrike" kern="1200" cap="none" spc="0" normalizeH="0" baseline="0" noProof="0" dirty="0">
                  <a:ln>
                    <a:noFill/>
                  </a:ln>
                  <a:gradFill>
                    <a:gsLst>
                      <a:gs pos="2917">
                        <a:srgbClr val="FFFFFF"/>
                      </a:gs>
                      <a:gs pos="30000">
                        <a:srgbClr val="FFFFFF"/>
                      </a:gs>
                    </a:gsLst>
                    <a:lin ang="5400000" scaled="0"/>
                  </a:gradFill>
                  <a:effectLst/>
                  <a:uLnTx/>
                  <a:uFillTx/>
                  <a:latin typeface="Amazon Ember"/>
                  <a:ea typeface="+mn-ea"/>
                  <a:cs typeface="+mn-cs"/>
                </a:rPr>
                <a:t>Label</a:t>
              </a:r>
            </a:p>
            <a:p>
              <a:pPr lvl="0" algn="ctr">
                <a:lnSpc>
                  <a:spcPct val="90000"/>
                </a:lnSpc>
                <a:spcAft>
                  <a:spcPts val="1800"/>
                </a:spcAft>
                <a:defRPr/>
              </a:pPr>
              <a:r>
                <a:rPr lang="en-US" sz="1800" dirty="0">
                  <a:solidFill>
                    <a:srgbClr val="FFCE3F"/>
                  </a:solidFill>
                </a:rPr>
                <a:t>Description of</a:t>
              </a:r>
              <a:br>
                <a:rPr lang="en-US" sz="1800" dirty="0">
                  <a:solidFill>
                    <a:srgbClr val="FFCE3F"/>
                  </a:solidFill>
                </a:rPr>
              </a:br>
              <a:r>
                <a:rPr lang="en-US" sz="1800" dirty="0">
                  <a:solidFill>
                    <a:srgbClr val="FFCE3F"/>
                  </a:solidFill>
                </a:rPr>
                <a:t>the concept.</a:t>
              </a:r>
              <a:endParaRPr lang="en-US" sz="3200" dirty="0">
                <a:solidFill>
                  <a:srgbClr val="FFCE3F"/>
                </a:solidFill>
              </a:endParaRPr>
            </a:p>
          </p:txBody>
        </p:sp>
        <p:grpSp>
          <p:nvGrpSpPr>
            <p:cNvPr id="263" name="Graphic 261">
              <a:extLst>
                <a:ext uri="{FF2B5EF4-FFF2-40B4-BE49-F238E27FC236}">
                  <a16:creationId xmlns:a16="http://schemas.microsoft.com/office/drawing/2014/main" id="{0771DB66-99A2-4F88-9756-26E141523D4B}"/>
                </a:ext>
              </a:extLst>
            </p:cNvPr>
            <p:cNvGrpSpPr/>
            <p:nvPr/>
          </p:nvGrpSpPr>
          <p:grpSpPr>
            <a:xfrm>
              <a:off x="3847001" y="2772367"/>
              <a:ext cx="1705473" cy="1705473"/>
              <a:chOff x="3847001" y="2772367"/>
              <a:chExt cx="1705473" cy="1705473"/>
            </a:xfrm>
          </p:grpSpPr>
          <p:sp>
            <p:nvSpPr>
              <p:cNvPr id="264" name="Freeform: Shape 263">
                <a:extLst>
                  <a:ext uri="{FF2B5EF4-FFF2-40B4-BE49-F238E27FC236}">
                    <a16:creationId xmlns:a16="http://schemas.microsoft.com/office/drawing/2014/main" id="{3751CA3F-4E4A-4F7A-9AD7-1F47B48DDB50}"/>
                  </a:ext>
                </a:extLst>
              </p:cNvPr>
              <p:cNvSpPr/>
              <p:nvPr/>
            </p:nvSpPr>
            <p:spPr>
              <a:xfrm>
                <a:off x="4180421" y="3166331"/>
                <a:ext cx="358149" cy="358149"/>
              </a:xfrm>
              <a:custGeom>
                <a:avLst/>
                <a:gdLst>
                  <a:gd name="connsiteX0" fmla="*/ 12791 w 358149"/>
                  <a:gd name="connsiteY0" fmla="*/ 179927 h 358149"/>
                  <a:gd name="connsiteX1" fmla="*/ 179927 w 358149"/>
                  <a:gd name="connsiteY1" fmla="*/ 12791 h 358149"/>
                  <a:gd name="connsiteX2" fmla="*/ 347064 w 358149"/>
                  <a:gd name="connsiteY2" fmla="*/ 179927 h 358149"/>
                  <a:gd name="connsiteX3" fmla="*/ 179927 w 358149"/>
                  <a:gd name="connsiteY3" fmla="*/ 347064 h 358149"/>
                  <a:gd name="connsiteX4" fmla="*/ 12791 w 358149"/>
                  <a:gd name="connsiteY4" fmla="*/ 179927 h 3581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8149" h="358149">
                    <a:moveTo>
                      <a:pt x="12791" y="179927"/>
                    </a:moveTo>
                    <a:cubicBezTo>
                      <a:pt x="12791" y="87832"/>
                      <a:pt x="87832" y="12791"/>
                      <a:pt x="179927" y="12791"/>
                    </a:cubicBezTo>
                    <a:cubicBezTo>
                      <a:pt x="272023" y="12791"/>
                      <a:pt x="347064" y="87832"/>
                      <a:pt x="347064" y="179927"/>
                    </a:cubicBezTo>
                    <a:cubicBezTo>
                      <a:pt x="347064" y="272023"/>
                      <a:pt x="272023" y="347064"/>
                      <a:pt x="179927" y="347064"/>
                    </a:cubicBezTo>
                    <a:cubicBezTo>
                      <a:pt x="87832" y="347064"/>
                      <a:pt x="12791" y="272023"/>
                      <a:pt x="12791" y="179927"/>
                    </a:cubicBezTo>
                  </a:path>
                </a:pathLst>
              </a:custGeom>
              <a:noFill/>
              <a:ln w="19050" cap="flat">
                <a:solidFill>
                  <a:srgbClr val="527FFF"/>
                </a:solidFill>
                <a:prstDash val="solid"/>
                <a:round/>
              </a:ln>
            </p:spPr>
            <p:txBody>
              <a:bodyPr rtlCol="0" anchor="ctr"/>
              <a:lstStyle/>
              <a:p>
                <a:endParaRPr lang="en-US" dirty="0"/>
              </a:p>
            </p:txBody>
          </p:sp>
          <p:sp>
            <p:nvSpPr>
              <p:cNvPr id="265" name="Freeform: Shape 264">
                <a:extLst>
                  <a:ext uri="{FF2B5EF4-FFF2-40B4-BE49-F238E27FC236}">
                    <a16:creationId xmlns:a16="http://schemas.microsoft.com/office/drawing/2014/main" id="{19BCCE8A-064E-4717-8723-3A099D4E334F}"/>
                  </a:ext>
                </a:extLst>
              </p:cNvPr>
              <p:cNvSpPr/>
              <p:nvPr/>
            </p:nvSpPr>
            <p:spPr>
              <a:xfrm>
                <a:off x="4054216" y="3510709"/>
                <a:ext cx="477532" cy="324040"/>
              </a:xfrm>
              <a:custGeom>
                <a:avLst/>
                <a:gdLst>
                  <a:gd name="connsiteX0" fmla="*/ 463889 w 477532"/>
                  <a:gd name="connsiteY0" fmla="*/ 316493 h 324039"/>
                  <a:gd name="connsiteX1" fmla="*/ 12791 w 477532"/>
                  <a:gd name="connsiteY1" fmla="*/ 318198 h 324039"/>
                  <a:gd name="connsiteX2" fmla="*/ 312102 w 477532"/>
                  <a:gd name="connsiteY2" fmla="*/ 12919 h 324039"/>
                  <a:gd name="connsiteX3" fmla="*/ 468152 w 477532"/>
                  <a:gd name="connsiteY3" fmla="*/ 62377 h 324039"/>
                </a:gdLst>
                <a:ahLst/>
                <a:cxnLst>
                  <a:cxn ang="0">
                    <a:pos x="connsiteX0" y="connsiteY0"/>
                  </a:cxn>
                  <a:cxn ang="0">
                    <a:pos x="connsiteX1" y="connsiteY1"/>
                  </a:cxn>
                  <a:cxn ang="0">
                    <a:pos x="connsiteX2" y="connsiteY2"/>
                  </a:cxn>
                  <a:cxn ang="0">
                    <a:pos x="connsiteX3" y="connsiteY3"/>
                  </a:cxn>
                </a:cxnLst>
                <a:rect l="l" t="t" r="r" b="b"/>
                <a:pathLst>
                  <a:path w="477532" h="324039">
                    <a:moveTo>
                      <a:pt x="463889" y="316493"/>
                    </a:moveTo>
                    <a:lnTo>
                      <a:pt x="12791" y="318198"/>
                    </a:lnTo>
                    <a:cubicBezTo>
                      <a:pt x="31551" y="8655"/>
                      <a:pt x="312102" y="12919"/>
                      <a:pt x="312102" y="12919"/>
                    </a:cubicBezTo>
                    <a:cubicBezTo>
                      <a:pt x="312102" y="12919"/>
                      <a:pt x="391406" y="7802"/>
                      <a:pt x="468152" y="62377"/>
                    </a:cubicBezTo>
                  </a:path>
                </a:pathLst>
              </a:custGeom>
              <a:noFill/>
              <a:ln w="19050" cap="flat">
                <a:solidFill>
                  <a:srgbClr val="527FFF"/>
                </a:solidFill>
                <a:prstDash val="solid"/>
                <a:round/>
              </a:ln>
            </p:spPr>
            <p:txBody>
              <a:bodyPr rtlCol="0" anchor="ctr"/>
              <a:lstStyle/>
              <a:p>
                <a:endParaRPr lang="en-US" dirty="0"/>
              </a:p>
            </p:txBody>
          </p:sp>
          <p:sp>
            <p:nvSpPr>
              <p:cNvPr id="266" name="Freeform: Shape 265">
                <a:extLst>
                  <a:ext uri="{FF2B5EF4-FFF2-40B4-BE49-F238E27FC236}">
                    <a16:creationId xmlns:a16="http://schemas.microsoft.com/office/drawing/2014/main" id="{CBC30359-C165-45A3-8D1D-CE111214464A}"/>
                  </a:ext>
                </a:extLst>
              </p:cNvPr>
              <p:cNvSpPr/>
              <p:nvPr/>
            </p:nvSpPr>
            <p:spPr>
              <a:xfrm>
                <a:off x="4498492" y="3999455"/>
                <a:ext cx="844209" cy="76746"/>
              </a:xfrm>
              <a:custGeom>
                <a:avLst/>
                <a:gdLst>
                  <a:gd name="connsiteX0" fmla="*/ 12791 w 844209"/>
                  <a:gd name="connsiteY0" fmla="*/ 13644 h 76746"/>
                  <a:gd name="connsiteX1" fmla="*/ 12791 w 844209"/>
                  <a:gd name="connsiteY1" fmla="*/ 54575 h 76746"/>
                  <a:gd name="connsiteX2" fmla="*/ 15349 w 844209"/>
                  <a:gd name="connsiteY2" fmla="*/ 56281 h 76746"/>
                  <a:gd name="connsiteX3" fmla="*/ 61397 w 844209"/>
                  <a:gd name="connsiteY3" fmla="*/ 71630 h 76746"/>
                  <a:gd name="connsiteX4" fmla="*/ 790487 w 844209"/>
                  <a:gd name="connsiteY4" fmla="*/ 71630 h 76746"/>
                  <a:gd name="connsiteX5" fmla="*/ 828007 w 844209"/>
                  <a:gd name="connsiteY5" fmla="*/ 57986 h 76746"/>
                  <a:gd name="connsiteX6" fmla="*/ 833124 w 844209"/>
                  <a:gd name="connsiteY6" fmla="*/ 53722 h 76746"/>
                  <a:gd name="connsiteX7" fmla="*/ 833124 w 844209"/>
                  <a:gd name="connsiteY7" fmla="*/ 12791 h 76746"/>
                  <a:gd name="connsiteX8" fmla="*/ 12791 w 844209"/>
                  <a:gd name="connsiteY8" fmla="*/ 13644 h 76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4209" h="76746">
                    <a:moveTo>
                      <a:pt x="12791" y="13644"/>
                    </a:moveTo>
                    <a:lnTo>
                      <a:pt x="12791" y="54575"/>
                    </a:lnTo>
                    <a:lnTo>
                      <a:pt x="15349" y="56281"/>
                    </a:lnTo>
                    <a:cubicBezTo>
                      <a:pt x="28140" y="66513"/>
                      <a:pt x="44342" y="71630"/>
                      <a:pt x="61397" y="71630"/>
                    </a:cubicBezTo>
                    <a:lnTo>
                      <a:pt x="790487" y="71630"/>
                    </a:lnTo>
                    <a:cubicBezTo>
                      <a:pt x="804131" y="71630"/>
                      <a:pt x="817774" y="67366"/>
                      <a:pt x="828007" y="57986"/>
                    </a:cubicBezTo>
                    <a:lnTo>
                      <a:pt x="833124" y="53722"/>
                    </a:lnTo>
                    <a:lnTo>
                      <a:pt x="833124" y="12791"/>
                    </a:lnTo>
                    <a:lnTo>
                      <a:pt x="12791" y="13644"/>
                    </a:lnTo>
                    <a:close/>
                  </a:path>
                </a:pathLst>
              </a:custGeom>
              <a:noFill/>
              <a:ln w="19050" cap="flat">
                <a:solidFill>
                  <a:srgbClr val="FFFFFF"/>
                </a:solidFill>
                <a:prstDash val="solid"/>
                <a:round/>
              </a:ln>
            </p:spPr>
            <p:txBody>
              <a:bodyPr rtlCol="0" anchor="ctr"/>
              <a:lstStyle/>
              <a:p>
                <a:endParaRPr lang="en-US" dirty="0"/>
              </a:p>
            </p:txBody>
          </p:sp>
          <p:sp>
            <p:nvSpPr>
              <p:cNvPr id="267" name="Freeform: Shape 266">
                <a:extLst>
                  <a:ext uri="{FF2B5EF4-FFF2-40B4-BE49-F238E27FC236}">
                    <a16:creationId xmlns:a16="http://schemas.microsoft.com/office/drawing/2014/main" id="{01441B86-E0AE-419B-8DE2-0D22D4C5173B}"/>
                  </a:ext>
                </a:extLst>
              </p:cNvPr>
              <p:cNvSpPr/>
              <p:nvPr/>
            </p:nvSpPr>
            <p:spPr>
              <a:xfrm>
                <a:off x="4634930" y="3572234"/>
                <a:ext cx="579861" cy="400786"/>
              </a:xfrm>
              <a:custGeom>
                <a:avLst/>
                <a:gdLst>
                  <a:gd name="connsiteX0" fmla="*/ 573892 w 579860"/>
                  <a:gd name="connsiteY0" fmla="*/ 375204 h 400786"/>
                  <a:gd name="connsiteX1" fmla="*/ 558542 w 579860"/>
                  <a:gd name="connsiteY1" fmla="*/ 390553 h 400786"/>
                  <a:gd name="connsiteX2" fmla="*/ 28140 w 579860"/>
                  <a:gd name="connsiteY2" fmla="*/ 390553 h 400786"/>
                  <a:gd name="connsiteX3" fmla="*/ 12791 w 579860"/>
                  <a:gd name="connsiteY3" fmla="*/ 375204 h 400786"/>
                  <a:gd name="connsiteX4" fmla="*/ 12791 w 579860"/>
                  <a:gd name="connsiteY4" fmla="*/ 28140 h 400786"/>
                  <a:gd name="connsiteX5" fmla="*/ 28140 w 579860"/>
                  <a:gd name="connsiteY5" fmla="*/ 12791 h 400786"/>
                  <a:gd name="connsiteX6" fmla="*/ 555984 w 579860"/>
                  <a:gd name="connsiteY6" fmla="*/ 12791 h 400786"/>
                  <a:gd name="connsiteX7" fmla="*/ 571333 w 579860"/>
                  <a:gd name="connsiteY7" fmla="*/ 28140 h 400786"/>
                  <a:gd name="connsiteX8" fmla="*/ 573892 w 579860"/>
                  <a:gd name="connsiteY8" fmla="*/ 375204 h 400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9860" h="400786">
                    <a:moveTo>
                      <a:pt x="573892" y="375204"/>
                    </a:moveTo>
                    <a:cubicBezTo>
                      <a:pt x="573892" y="383731"/>
                      <a:pt x="567070" y="390553"/>
                      <a:pt x="558542" y="390553"/>
                    </a:cubicBezTo>
                    <a:lnTo>
                      <a:pt x="28140" y="390553"/>
                    </a:lnTo>
                    <a:cubicBezTo>
                      <a:pt x="19613" y="390553"/>
                      <a:pt x="12791" y="383731"/>
                      <a:pt x="12791" y="375204"/>
                    </a:cubicBezTo>
                    <a:lnTo>
                      <a:pt x="12791" y="28140"/>
                    </a:lnTo>
                    <a:cubicBezTo>
                      <a:pt x="12791" y="19613"/>
                      <a:pt x="19613" y="12791"/>
                      <a:pt x="28140" y="12791"/>
                    </a:cubicBezTo>
                    <a:lnTo>
                      <a:pt x="555984" y="12791"/>
                    </a:lnTo>
                    <a:cubicBezTo>
                      <a:pt x="564512" y="12791"/>
                      <a:pt x="571333" y="19613"/>
                      <a:pt x="571333" y="28140"/>
                    </a:cubicBezTo>
                    <a:lnTo>
                      <a:pt x="573892" y="375204"/>
                    </a:lnTo>
                    <a:close/>
                  </a:path>
                </a:pathLst>
              </a:custGeom>
              <a:noFill/>
              <a:ln w="19050" cap="flat">
                <a:solidFill>
                  <a:srgbClr val="FFFFFF"/>
                </a:solidFill>
                <a:prstDash val="solid"/>
                <a:round/>
              </a:ln>
            </p:spPr>
            <p:txBody>
              <a:bodyPr rtlCol="0" anchor="ctr"/>
              <a:lstStyle/>
              <a:p>
                <a:endParaRPr lang="en-US" dirty="0"/>
              </a:p>
            </p:txBody>
          </p:sp>
          <p:sp>
            <p:nvSpPr>
              <p:cNvPr id="268" name="Freeform: Shape 267">
                <a:extLst>
                  <a:ext uri="{FF2B5EF4-FFF2-40B4-BE49-F238E27FC236}">
                    <a16:creationId xmlns:a16="http://schemas.microsoft.com/office/drawing/2014/main" id="{3A1FE728-9411-4F27-80FF-9479E50630B0}"/>
                  </a:ext>
                </a:extLst>
              </p:cNvPr>
              <p:cNvSpPr/>
              <p:nvPr/>
            </p:nvSpPr>
            <p:spPr>
              <a:xfrm>
                <a:off x="4570122" y="3513395"/>
                <a:ext cx="699244" cy="503115"/>
              </a:xfrm>
              <a:custGeom>
                <a:avLst/>
                <a:gdLst>
                  <a:gd name="connsiteX0" fmla="*/ 12791 w 699243"/>
                  <a:gd name="connsiteY0" fmla="*/ 493734 h 503114"/>
                  <a:gd name="connsiteX1" fmla="*/ 12791 w 699243"/>
                  <a:gd name="connsiteY1" fmla="*/ 28993 h 503114"/>
                  <a:gd name="connsiteX2" fmla="*/ 28993 w 699243"/>
                  <a:gd name="connsiteY2" fmla="*/ 12791 h 503114"/>
                  <a:gd name="connsiteX3" fmla="*/ 676220 w 699243"/>
                  <a:gd name="connsiteY3" fmla="*/ 12791 h 503114"/>
                  <a:gd name="connsiteX4" fmla="*/ 692422 w 699243"/>
                  <a:gd name="connsiteY4" fmla="*/ 28993 h 503114"/>
                  <a:gd name="connsiteX5" fmla="*/ 692422 w 699243"/>
                  <a:gd name="connsiteY5" fmla="*/ 493734 h 503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9243" h="503114">
                    <a:moveTo>
                      <a:pt x="12791" y="493734"/>
                    </a:moveTo>
                    <a:lnTo>
                      <a:pt x="12791" y="28993"/>
                    </a:lnTo>
                    <a:cubicBezTo>
                      <a:pt x="12791" y="19613"/>
                      <a:pt x="20466" y="12791"/>
                      <a:pt x="28993" y="12791"/>
                    </a:cubicBezTo>
                    <a:lnTo>
                      <a:pt x="676220" y="12791"/>
                    </a:lnTo>
                    <a:cubicBezTo>
                      <a:pt x="685600" y="12791"/>
                      <a:pt x="692422" y="20466"/>
                      <a:pt x="692422" y="28993"/>
                    </a:cubicBezTo>
                    <a:lnTo>
                      <a:pt x="692422" y="493734"/>
                    </a:lnTo>
                  </a:path>
                </a:pathLst>
              </a:custGeom>
              <a:noFill/>
              <a:ln w="19050" cap="flat">
                <a:solidFill>
                  <a:srgbClr val="FFFFFF"/>
                </a:solidFill>
                <a:prstDash val="solid"/>
                <a:round/>
              </a:ln>
            </p:spPr>
            <p:txBody>
              <a:bodyPr rtlCol="0" anchor="ctr"/>
              <a:lstStyle/>
              <a:p>
                <a:endParaRPr lang="en-US" dirty="0"/>
              </a:p>
            </p:txBody>
          </p:sp>
        </p:grpSp>
      </p:grpSp>
    </p:spTree>
    <p:extLst>
      <p:ext uri="{BB962C8B-B14F-4D97-AF65-F5344CB8AC3E}">
        <p14:creationId xmlns:p14="http://schemas.microsoft.com/office/powerpoint/2010/main" val="2892576175"/>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850" y="3444973"/>
            <a:ext cx="12908725" cy="1126462"/>
          </a:xfrm>
        </p:spPr>
        <p:txBody>
          <a:bodyPr/>
          <a:lstStyle/>
          <a:p>
            <a:r>
              <a:rPr lang="en-US" dirty="0"/>
              <a:t>Problem statement</a:t>
            </a:r>
          </a:p>
        </p:txBody>
      </p:sp>
    </p:spTree>
    <p:extLst>
      <p:ext uri="{BB962C8B-B14F-4D97-AF65-F5344CB8AC3E}">
        <p14:creationId xmlns:p14="http://schemas.microsoft.com/office/powerpoint/2010/main" val="3954825975"/>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C6C22EC-0444-2140-8A87-953F1E962D40}"/>
              </a:ext>
            </a:extLst>
          </p:cNvPr>
          <p:cNvSpPr>
            <a:spLocks noGrp="1"/>
          </p:cNvSpPr>
          <p:nvPr>
            <p:ph type="title"/>
          </p:nvPr>
        </p:nvSpPr>
        <p:spPr/>
        <p:txBody>
          <a:bodyPr/>
          <a:lstStyle/>
          <a:p>
            <a:r>
              <a:rPr lang="en-US" dirty="0"/>
              <a:t>Problems to </a:t>
            </a:r>
            <a:r>
              <a:rPr lang="en-US" i="1" dirty="0"/>
              <a:t>{re}</a:t>
            </a:r>
            <a:r>
              <a:rPr lang="en-US" dirty="0"/>
              <a:t>solve</a:t>
            </a:r>
          </a:p>
        </p:txBody>
      </p:sp>
      <p:sp>
        <p:nvSpPr>
          <p:cNvPr id="4" name="Content Placeholder 3">
            <a:extLst>
              <a:ext uri="{FF2B5EF4-FFF2-40B4-BE49-F238E27FC236}">
                <a16:creationId xmlns:a16="http://schemas.microsoft.com/office/drawing/2014/main" id="{2F41D225-7B2A-7548-BDC2-8880C557B44A}"/>
              </a:ext>
            </a:extLst>
          </p:cNvPr>
          <p:cNvSpPr>
            <a:spLocks noGrp="1"/>
          </p:cNvSpPr>
          <p:nvPr>
            <p:ph idx="1"/>
          </p:nvPr>
        </p:nvSpPr>
        <p:spPr>
          <a:xfrm>
            <a:off x="323850" y="1427014"/>
            <a:ext cx="13983046" cy="6676700"/>
          </a:xfrm>
        </p:spPr>
        <p:txBody>
          <a:bodyPr/>
          <a:lstStyle/>
          <a:p>
            <a:r>
              <a:rPr lang="en-US" sz="4000" dirty="0"/>
              <a:t>How to prevent data exfiltration</a:t>
            </a:r>
          </a:p>
          <a:p>
            <a:pPr lvl="1"/>
            <a:r>
              <a:rPr lang="en-US" sz="3200" dirty="0">
                <a:hlinkClick r:id="rId2"/>
              </a:rPr>
              <a:t>https://dejandayoff.com/using-dns-to-break-out-of-isolated-networks-in-a-aws-cloud-environment/</a:t>
            </a:r>
            <a:r>
              <a:rPr lang="en-US" sz="3200" dirty="0"/>
              <a:t> </a:t>
            </a:r>
          </a:p>
          <a:p>
            <a:r>
              <a:rPr lang="en-US" sz="4000" dirty="0"/>
              <a:t>How to consistently resolve names when servers aren’t using </a:t>
            </a:r>
            <a:r>
              <a:rPr lang="en-US" sz="4000" b="1" dirty="0"/>
              <a:t>the same </a:t>
            </a:r>
            <a:r>
              <a:rPr lang="en-US" sz="4000" dirty="0"/>
              <a:t>DNS servers?</a:t>
            </a:r>
          </a:p>
          <a:p>
            <a:r>
              <a:rPr lang="en-US" sz="4000" dirty="0"/>
              <a:t>What name should I use to refer to a given machine?</a:t>
            </a:r>
          </a:p>
          <a:p>
            <a:r>
              <a:rPr lang="en-US" sz="4000" dirty="0"/>
              <a:t>Where should machines </a:t>
            </a:r>
            <a:r>
              <a:rPr lang="en-US" sz="4000" i="1" dirty="0"/>
              <a:t>register</a:t>
            </a:r>
            <a:r>
              <a:rPr lang="en-US" sz="4000" dirty="0"/>
              <a:t> their hostname?</a:t>
            </a:r>
          </a:p>
          <a:p>
            <a:pPr lvl="1"/>
            <a:r>
              <a:rPr lang="en-US" sz="3200" dirty="0"/>
              <a:t>To their Active Directory on-prem?</a:t>
            </a:r>
          </a:p>
          <a:p>
            <a:pPr lvl="1"/>
            <a:r>
              <a:rPr lang="en-US" sz="3200" dirty="0"/>
              <a:t>To their cloud-native private zone?</a:t>
            </a:r>
          </a:p>
          <a:p>
            <a:pPr lvl="1"/>
            <a:r>
              <a:rPr lang="en-US" sz="3200" dirty="0"/>
              <a:t>Do we really need to register names at all?</a:t>
            </a:r>
          </a:p>
        </p:txBody>
      </p:sp>
    </p:spTree>
    <p:extLst>
      <p:ext uri="{BB962C8B-B14F-4D97-AF65-F5344CB8AC3E}">
        <p14:creationId xmlns:p14="http://schemas.microsoft.com/office/powerpoint/2010/main" val="330876345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4806C1-0D10-9A49-A152-B995FEB6B8C9}"/>
              </a:ext>
            </a:extLst>
          </p:cNvPr>
          <p:cNvSpPr>
            <a:spLocks noGrp="1"/>
          </p:cNvSpPr>
          <p:nvPr>
            <p:ph type="title"/>
          </p:nvPr>
        </p:nvSpPr>
        <p:spPr/>
        <p:txBody>
          <a:bodyPr/>
          <a:lstStyle/>
          <a:p>
            <a:r>
              <a:rPr lang="en-US" dirty="0"/>
              <a:t>DNS Overview</a:t>
            </a:r>
          </a:p>
        </p:txBody>
      </p:sp>
      <p:sp>
        <p:nvSpPr>
          <p:cNvPr id="3" name="Content Placeholder 2">
            <a:extLst>
              <a:ext uri="{FF2B5EF4-FFF2-40B4-BE49-F238E27FC236}">
                <a16:creationId xmlns:a16="http://schemas.microsoft.com/office/drawing/2014/main" id="{BE1A0B43-191A-C449-8138-A842A4A67911}"/>
              </a:ext>
            </a:extLst>
          </p:cNvPr>
          <p:cNvSpPr>
            <a:spLocks noGrp="1"/>
          </p:cNvSpPr>
          <p:nvPr>
            <p:ph idx="1"/>
          </p:nvPr>
        </p:nvSpPr>
        <p:spPr>
          <a:xfrm>
            <a:off x="323850" y="1427015"/>
            <a:ext cx="13983046" cy="5210657"/>
          </a:xfrm>
        </p:spPr>
        <p:txBody>
          <a:bodyPr/>
          <a:lstStyle/>
          <a:p>
            <a:r>
              <a:rPr lang="en-US" sz="4400" dirty="0"/>
              <a:t>DNS (Domain Name Service)</a:t>
            </a:r>
          </a:p>
          <a:p>
            <a:pPr lvl="1"/>
            <a:r>
              <a:rPr lang="en-US" sz="3600" dirty="0"/>
              <a:t>Critical fundamental service to all IP communications</a:t>
            </a:r>
          </a:p>
          <a:p>
            <a:pPr lvl="1"/>
            <a:r>
              <a:rPr lang="en-US" sz="3600" dirty="0"/>
              <a:t>Resolves name to IP (forward)</a:t>
            </a:r>
          </a:p>
          <a:p>
            <a:pPr lvl="1"/>
            <a:r>
              <a:rPr lang="en-US" sz="3600" dirty="0"/>
              <a:t>Resolves IP to name (reverse)</a:t>
            </a:r>
          </a:p>
          <a:p>
            <a:pPr lvl="1"/>
            <a:r>
              <a:rPr lang="en-US" sz="3600" dirty="0"/>
              <a:t>Easy to unknowingly get wrong</a:t>
            </a:r>
          </a:p>
          <a:p>
            <a:pPr lvl="1"/>
            <a:r>
              <a:rPr lang="en-US" sz="3600" dirty="0"/>
              <a:t>Critical for use with TLS/certificates</a:t>
            </a:r>
          </a:p>
          <a:p>
            <a:r>
              <a:rPr lang="en-US" sz="4800" b="1" dirty="0">
                <a:solidFill>
                  <a:srgbClr val="FF0000"/>
                </a:solidFill>
              </a:rPr>
              <a:t>DO NOT USE HOSTS FILES</a:t>
            </a:r>
          </a:p>
        </p:txBody>
      </p:sp>
    </p:spTree>
    <p:extLst>
      <p:ext uri="{BB962C8B-B14F-4D97-AF65-F5344CB8AC3E}">
        <p14:creationId xmlns:p14="http://schemas.microsoft.com/office/powerpoint/2010/main" val="1309656213"/>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0FD4FE-5036-734D-BD1A-A0E6B41DBE98}"/>
              </a:ext>
            </a:extLst>
          </p:cNvPr>
          <p:cNvSpPr>
            <a:spLocks noGrp="1"/>
          </p:cNvSpPr>
          <p:nvPr>
            <p:ph type="title"/>
          </p:nvPr>
        </p:nvSpPr>
        <p:spPr/>
        <p:txBody>
          <a:bodyPr/>
          <a:lstStyle/>
          <a:p>
            <a:r>
              <a:rPr lang="en-US" dirty="0"/>
              <a:t>DNS zones/namespaces we’ll discuss</a:t>
            </a:r>
          </a:p>
        </p:txBody>
      </p:sp>
      <p:sp>
        <p:nvSpPr>
          <p:cNvPr id="3" name="Content Placeholder 2">
            <a:extLst>
              <a:ext uri="{FF2B5EF4-FFF2-40B4-BE49-F238E27FC236}">
                <a16:creationId xmlns:a16="http://schemas.microsoft.com/office/drawing/2014/main" id="{9264A59D-ACE0-6D44-ABD4-3B8DDF5CACC5}"/>
              </a:ext>
            </a:extLst>
          </p:cNvPr>
          <p:cNvSpPr>
            <a:spLocks noGrp="1"/>
          </p:cNvSpPr>
          <p:nvPr>
            <p:ph idx="1"/>
          </p:nvPr>
        </p:nvSpPr>
        <p:spPr>
          <a:xfrm>
            <a:off x="323850" y="1427015"/>
            <a:ext cx="13983046" cy="6619705"/>
          </a:xfrm>
        </p:spPr>
        <p:txBody>
          <a:bodyPr>
            <a:normAutofit/>
          </a:bodyPr>
          <a:lstStyle/>
          <a:p>
            <a:r>
              <a:rPr lang="en-US" dirty="0"/>
              <a:t>VPC native</a:t>
            </a:r>
          </a:p>
          <a:p>
            <a:pPr lvl="1"/>
            <a:r>
              <a:rPr lang="en-US" dirty="0"/>
              <a:t>“compute-1.amazonaws.com” (Amazon EMR)</a:t>
            </a:r>
          </a:p>
          <a:p>
            <a:pPr lvl="1"/>
            <a:r>
              <a:rPr lang="en-US" dirty="0"/>
              <a:t>“compute.internal” / “ec2.internal” (Amazon EC2)</a:t>
            </a:r>
            <a:endParaRPr lang="en-US" sz="3200" dirty="0"/>
          </a:p>
          <a:p>
            <a:r>
              <a:rPr lang="en-US" dirty="0"/>
              <a:t>Custom-named zones</a:t>
            </a:r>
          </a:p>
          <a:p>
            <a:pPr lvl="1">
              <a:lnSpc>
                <a:spcPct val="100000"/>
              </a:lnSpc>
            </a:pPr>
            <a:r>
              <a:rPr lang="en-US" dirty="0"/>
              <a:t>“cloud.example.com”</a:t>
            </a:r>
          </a:p>
          <a:p>
            <a:pPr lvl="1">
              <a:lnSpc>
                <a:spcPct val="100000"/>
              </a:lnSpc>
            </a:pPr>
            <a:r>
              <a:rPr lang="en-US" dirty="0"/>
              <a:t>Must manually add names to the hosted zone*</a:t>
            </a:r>
          </a:p>
          <a:p>
            <a:r>
              <a:rPr lang="en-US" dirty="0"/>
              <a:t>On-premises zones</a:t>
            </a:r>
          </a:p>
          <a:p>
            <a:pPr lvl="1">
              <a:lnSpc>
                <a:spcPct val="110000"/>
              </a:lnSpc>
            </a:pPr>
            <a:r>
              <a:rPr lang="en-US" dirty="0"/>
              <a:t>“on-prem.example.com”</a:t>
            </a:r>
          </a:p>
          <a:p>
            <a:pPr lvl="1">
              <a:lnSpc>
                <a:spcPct val="110000"/>
              </a:lnSpc>
            </a:pPr>
            <a:r>
              <a:rPr lang="en-US" dirty="0"/>
              <a:t>Can be automatically registered to Active Directory’s DNS</a:t>
            </a:r>
          </a:p>
          <a:p>
            <a:endParaRPr lang="en-US" i="1" dirty="0"/>
          </a:p>
          <a:p>
            <a:r>
              <a:rPr lang="en-US" i="1" dirty="0"/>
              <a:t>*Yes, you can write a lambda to do this</a:t>
            </a:r>
          </a:p>
        </p:txBody>
      </p:sp>
    </p:spTree>
    <p:extLst>
      <p:ext uri="{BB962C8B-B14F-4D97-AF65-F5344CB8AC3E}">
        <p14:creationId xmlns:p14="http://schemas.microsoft.com/office/powerpoint/2010/main" val="3807387051"/>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ZfR5dnY2RCyDyUrUahAMYQ"/>
</p:tagLst>
</file>

<file path=ppt/theme/theme1.xml><?xml version="1.0" encoding="utf-8"?>
<a:theme xmlns:a="http://schemas.openxmlformats.org/drawingml/2006/main" name="4-05853_REINVENT_Template_Dark">
  <a:themeElements>
    <a:clrScheme name="ReInvent 2019">
      <a:dk1>
        <a:srgbClr val="000000"/>
      </a:dk1>
      <a:lt1>
        <a:srgbClr val="FFFFFF"/>
      </a:lt1>
      <a:dk2>
        <a:srgbClr val="282828"/>
      </a:dk2>
      <a:lt2>
        <a:srgbClr val="F0F0F0"/>
      </a:lt2>
      <a:accent1>
        <a:srgbClr val="4861AD"/>
      </a:accent1>
      <a:accent2>
        <a:srgbClr val="FFCE3F"/>
      </a:accent2>
      <a:accent3>
        <a:srgbClr val="88CEB8"/>
      </a:accent3>
      <a:accent4>
        <a:srgbClr val="969696"/>
      </a:accent4>
      <a:accent5>
        <a:srgbClr val="FD7272"/>
      </a:accent5>
      <a:accent6>
        <a:srgbClr val="25CCF7"/>
      </a:accent6>
      <a:hlink>
        <a:srgbClr val="FC427B"/>
      </a:hlink>
      <a:folHlink>
        <a:srgbClr val="B33771"/>
      </a:folHlink>
    </a:clrScheme>
    <a:fontScheme name="Re:Invent 2018">
      <a:majorFont>
        <a:latin typeface="Amazon Ember Light"/>
        <a:ea typeface=""/>
        <a:cs typeface=""/>
      </a:majorFont>
      <a:minorFont>
        <a:latin typeface="Amazon Ember"/>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9050">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1800"/>
          </a:spcAft>
          <a:defRPr sz="3200" dirty="0"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PT_template.pptx" id="{F8949CC0-B0EA-E647-9E25-F1E68D7BF4E9}" vid="{26AAB94F-6E95-954E-BDED-979A9596CEC1}"/>
    </a:ext>
  </a:extLst>
</a:theme>
</file>

<file path=ppt/theme/theme2.xml><?xml version="1.0" encoding="utf-8"?>
<a:theme xmlns:a="http://schemas.openxmlformats.org/drawingml/2006/main" name="1_4-05853_REINVENT_Template_Dark">
  <a:themeElements>
    <a:clrScheme name="ReInvent 2019">
      <a:dk1>
        <a:srgbClr val="000000"/>
      </a:dk1>
      <a:lt1>
        <a:srgbClr val="FFFFFF"/>
      </a:lt1>
      <a:dk2>
        <a:srgbClr val="282828"/>
      </a:dk2>
      <a:lt2>
        <a:srgbClr val="F0F0F0"/>
      </a:lt2>
      <a:accent1>
        <a:srgbClr val="4861AD"/>
      </a:accent1>
      <a:accent2>
        <a:srgbClr val="FFCE3F"/>
      </a:accent2>
      <a:accent3>
        <a:srgbClr val="88CEB8"/>
      </a:accent3>
      <a:accent4>
        <a:srgbClr val="969696"/>
      </a:accent4>
      <a:accent5>
        <a:srgbClr val="FD7272"/>
      </a:accent5>
      <a:accent6>
        <a:srgbClr val="25CCF7"/>
      </a:accent6>
      <a:hlink>
        <a:srgbClr val="FC427B"/>
      </a:hlink>
      <a:folHlink>
        <a:srgbClr val="B33771"/>
      </a:folHlink>
    </a:clrScheme>
    <a:fontScheme name="Re:Invent 2018">
      <a:majorFont>
        <a:latin typeface="Amazon Ember Light"/>
        <a:ea typeface=""/>
        <a:cs typeface=""/>
      </a:majorFont>
      <a:minorFont>
        <a:latin typeface="Amazon Ember"/>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9050">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1800"/>
          </a:spcAft>
          <a:defRPr sz="3200" dirty="0"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WS_REINVENT2019_16x9_Template_Dark_Final.potx" id="{82912CDD-837F-4677-9AFD-505445F96BA9}" vid="{2341435A-B00E-4D14-B68B-5575AF5DA3E2}"/>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ustom 1">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ustom 1">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A2B0BB5962AB3C45A9A1CE1EC4C4F647" ma:contentTypeVersion="1" ma:contentTypeDescription="Create a new document." ma:contentTypeScope="" ma:versionID="39dd6e28de13981fc99600d481b1de5c">
  <xsd:schema xmlns:xsd="http://www.w3.org/2001/XMLSchema" xmlns:xs="http://www.w3.org/2001/XMLSchema" xmlns:p="http://schemas.microsoft.com/office/2006/metadata/properties" xmlns:ns3="630a2e83-186a-4a0f-ab27-bee8a8096abc" targetNamespace="http://schemas.microsoft.com/office/2006/metadata/properties" ma:root="true" ma:fieldsID="e5a18a002045f9f0e2a3c9cc06ab2675" ns3:_="">
    <xsd:import namespace="630a2e83-186a-4a0f-ab27-bee8a8096abc"/>
    <xsd:element name="properties">
      <xsd:complexType>
        <xsd:sequence>
          <xsd:element name="documentManagement">
            <xsd:complexType>
              <xsd:all>
                <xsd:element ref="ns3: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30a2e83-186a-4a0f-ab27-bee8a8096abc"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F990F116-B58F-4255-B05B-DA3808E0E5C6}">
  <ds:schemaRefs>
    <ds:schemaRef ds:uri="http://purl.org/dc/terms/"/>
    <ds:schemaRef ds:uri="630a2e83-186a-4a0f-ab27-bee8a8096abc"/>
    <ds:schemaRef ds:uri="http://www.w3.org/XML/1998/namespace"/>
    <ds:schemaRef ds:uri="http://schemas.microsoft.com/office/2006/documentManagement/types"/>
    <ds:schemaRef ds:uri="http://purl.org/dc/elements/1.1/"/>
    <ds:schemaRef ds:uri="http://schemas.microsoft.com/office/2006/metadata/properties"/>
    <ds:schemaRef ds:uri="http://purl.org/dc/dcmitype/"/>
    <ds:schemaRef ds:uri="http://schemas.microsoft.com/office/infopath/2007/PartnerControls"/>
    <ds:schemaRef ds:uri="http://schemas.openxmlformats.org/package/2006/metadata/core-properties"/>
  </ds:schemaRefs>
</ds:datastoreItem>
</file>

<file path=customXml/itemProps3.xml><?xml version="1.0" encoding="utf-8"?>
<ds:datastoreItem xmlns:ds="http://schemas.openxmlformats.org/officeDocument/2006/customXml" ds:itemID="{942678F0-6EA3-4F58-92F2-E73D80B5361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30a2e83-186a-4a0f-ab27-bee8a8096ab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4-05853_REINVENT_Template_Dark</Template>
  <TotalTime>5094</TotalTime>
  <Words>3473</Words>
  <Application>Microsoft Macintosh PowerPoint</Application>
  <PresentationFormat>Custom</PresentationFormat>
  <Paragraphs>431</Paragraphs>
  <Slides>52</Slides>
  <Notes>18</Notes>
  <HiddenSlides>9</HiddenSlides>
  <MMClips>0</MMClips>
  <ScaleCrop>false</ScaleCrop>
  <HeadingPairs>
    <vt:vector size="8" baseType="variant">
      <vt:variant>
        <vt:lpstr>Fonts Used</vt:lpstr>
      </vt:variant>
      <vt:variant>
        <vt:i4>12</vt:i4>
      </vt:variant>
      <vt:variant>
        <vt:lpstr>Theme</vt:lpstr>
      </vt:variant>
      <vt:variant>
        <vt:i4>2</vt:i4>
      </vt:variant>
      <vt:variant>
        <vt:lpstr>Embedded OLE Servers</vt:lpstr>
      </vt:variant>
      <vt:variant>
        <vt:i4>1</vt:i4>
      </vt:variant>
      <vt:variant>
        <vt:lpstr>Slide Titles</vt:lpstr>
      </vt:variant>
      <vt:variant>
        <vt:i4>52</vt:i4>
      </vt:variant>
    </vt:vector>
  </HeadingPairs>
  <TitlesOfParts>
    <vt:vector size="67" baseType="lpstr">
      <vt:lpstr>Times New Roman</vt:lpstr>
      <vt:lpstr>Arial</vt:lpstr>
      <vt:lpstr>Amazon Ember Light</vt:lpstr>
      <vt:lpstr>Segoe UI</vt:lpstr>
      <vt:lpstr>Amazon Ember Regular</vt:lpstr>
      <vt:lpstr>Lucida Console</vt:lpstr>
      <vt:lpstr>Segoe UI Semilight</vt:lpstr>
      <vt:lpstr>Arial Black</vt:lpstr>
      <vt:lpstr>Amazon Ember Heavy</vt:lpstr>
      <vt:lpstr>Calibri</vt:lpstr>
      <vt:lpstr>Wingdings</vt:lpstr>
      <vt:lpstr>Amazon Ember</vt:lpstr>
      <vt:lpstr>4-05853_REINVENT_Template_Dark</vt:lpstr>
      <vt:lpstr>1_4-05853_REINVENT_Template_Dark</vt:lpstr>
      <vt:lpstr>think-cell Slide</vt:lpstr>
      <vt:lpstr>PowerPoint Presentation</vt:lpstr>
      <vt:lpstr>DNS across a multi-account environment</vt:lpstr>
      <vt:lpstr>Agenda</vt:lpstr>
      <vt:lpstr>Related breakouts</vt:lpstr>
      <vt:lpstr>Let’s talk</vt:lpstr>
      <vt:lpstr>Problem statement</vt:lpstr>
      <vt:lpstr>Problems to {re}solve</vt:lpstr>
      <vt:lpstr>DNS Overview</vt:lpstr>
      <vt:lpstr>DNS zones/namespaces we’ll discuss</vt:lpstr>
      <vt:lpstr>Private Hosted Zone</vt:lpstr>
      <vt:lpstr>DNS Enhancements</vt:lpstr>
      <vt:lpstr>Current Solution</vt:lpstr>
      <vt:lpstr>{Re}solution (Question 1)</vt:lpstr>
      <vt:lpstr>{Re}solution (Question 2)</vt:lpstr>
      <vt:lpstr>{Re}solution (Question 3)</vt:lpstr>
      <vt:lpstr>{Re}solution (Question 4)</vt:lpstr>
      <vt:lpstr>Demo of Use Cases</vt:lpstr>
      <vt:lpstr>Overall Environment</vt:lpstr>
      <vt:lpstr>Use Cases</vt:lpstr>
      <vt:lpstr>Diagram - Use Case 1 (Cloud resource to resolve a local AWS-native name)</vt:lpstr>
      <vt:lpstr>Diagram - Use Case 2 (Cloud resource to resolve a PHZ name)</vt:lpstr>
      <vt:lpstr>Diagram - Use Case 3 (On-Prem resource to resolve an AWS-native name (EFS))</vt:lpstr>
      <vt:lpstr>Diagram - Use Case 3 (Cloud resource to resolve an AWS-native name in another VPC (EKS))</vt:lpstr>
      <vt:lpstr>Diagram - Use Case 4 (Cloud resource to resolve an on-prem name)</vt:lpstr>
      <vt:lpstr>Diagram - Use Case 4 (Cloud resource to resolve an on-prem name)</vt:lpstr>
      <vt:lpstr>Diagram - Use Case 5 (Cloud resource to resolve ANYTHING else)</vt:lpstr>
      <vt:lpstr>Diagram - Use Case 5 (Cloud resource to resolve an on-prem name)</vt:lpstr>
      <vt:lpstr>PowerPoint Presentation</vt:lpstr>
      <vt:lpstr>Previous Solutions</vt:lpstr>
      <vt:lpstr>Former solutions</vt:lpstr>
      <vt:lpstr>Former Best Practices</vt:lpstr>
      <vt:lpstr>Managed Services Considerations</vt:lpstr>
      <vt:lpstr>Design Points to Consider</vt:lpstr>
      <vt:lpstr>Managed services considerations</vt:lpstr>
      <vt:lpstr>VPC endpoints and DNS</vt:lpstr>
      <vt:lpstr>Order of DNS resolution</vt:lpstr>
      <vt:lpstr>Forwarding vs. Delegation</vt:lpstr>
      <vt:lpstr>Previous Solutions</vt:lpstr>
      <vt:lpstr>Route 53 Resolver rule</vt:lpstr>
      <vt:lpstr>Best Practices</vt:lpstr>
      <vt:lpstr>AWS RAM setting (in MBA)</vt:lpstr>
      <vt:lpstr>Route53 Resolver best practices</vt:lpstr>
      <vt:lpstr>Demo</vt:lpstr>
      <vt:lpstr>Code Repo</vt:lpstr>
      <vt:lpstr>Questions?</vt:lpstr>
      <vt:lpstr>Learn security with AWS Training and Certification</vt:lpstr>
      <vt:lpstr>PowerPoint Presentation</vt:lpstr>
      <vt:lpstr>PowerPoint Presentation</vt:lpstr>
      <vt:lpstr>AWS product and resource icons</vt:lpstr>
      <vt:lpstr>How to apply the template</vt:lpstr>
      <vt:lpstr>Theme colors</vt:lpstr>
      <vt:lpstr>Five-icon layout example</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&lt;Speech title here&gt;</dc:subject>
  <dc:creator>Paul Bayer</dc:creator>
  <cp:keywords>AWS RE:INVENT</cp:keywords>
  <cp:lastModifiedBy>Paul Bayer</cp:lastModifiedBy>
  <cp:revision>52</cp:revision>
  <cp:lastPrinted>2019-06-18T21:36:09Z</cp:lastPrinted>
  <dcterms:created xsi:type="dcterms:W3CDTF">2019-10-16T16:03:20Z</dcterms:created>
  <dcterms:modified xsi:type="dcterms:W3CDTF">2019-12-01T01:31:54Z</dcterms:modified>
  <cp:category>AWS RE:INVENT</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0x010100A2B0BB5962AB3C45A9A1CE1EC4C4F647</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ies>
</file>